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7"/>
  </p:notesMasterIdLst>
  <p:handoutMasterIdLst>
    <p:handoutMasterId r:id="rId28"/>
  </p:handoutMasterIdLst>
  <p:sldIdLst>
    <p:sldId id="256" r:id="rId5"/>
    <p:sldId id="261" r:id="rId6"/>
    <p:sldId id="286" r:id="rId7"/>
    <p:sldId id="285" r:id="rId8"/>
    <p:sldId id="291" r:id="rId9"/>
    <p:sldId id="292" r:id="rId10"/>
    <p:sldId id="293" r:id="rId11"/>
    <p:sldId id="294" r:id="rId12"/>
    <p:sldId id="295" r:id="rId13"/>
    <p:sldId id="296" r:id="rId14"/>
    <p:sldId id="297" r:id="rId15"/>
    <p:sldId id="299" r:id="rId16"/>
    <p:sldId id="298" r:id="rId17"/>
    <p:sldId id="300" r:id="rId18"/>
    <p:sldId id="301" r:id="rId19"/>
    <p:sldId id="283" r:id="rId20"/>
    <p:sldId id="305" r:id="rId21"/>
    <p:sldId id="306" r:id="rId22"/>
    <p:sldId id="307" r:id="rId23"/>
    <p:sldId id="308" r:id="rId24"/>
    <p:sldId id="275" r:id="rId25"/>
    <p:sldId id="27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F5306BB-2B2E-3D4D-BCB3-E84704B2902D}">
          <p14:sldIdLst>
            <p14:sldId id="256"/>
            <p14:sldId id="261"/>
            <p14:sldId id="286"/>
            <p14:sldId id="285"/>
          </p14:sldIdLst>
        </p14:section>
        <p14:section name="PLANTATION" id="{CF283BEB-8B2C-3C48-B9C7-8750129F7987}">
          <p14:sldIdLst>
            <p14:sldId id="291"/>
            <p14:sldId id="292"/>
            <p14:sldId id="293"/>
            <p14:sldId id="294"/>
            <p14:sldId id="295"/>
            <p14:sldId id="296"/>
            <p14:sldId id="297"/>
            <p14:sldId id="299"/>
            <p14:sldId id="298"/>
            <p14:sldId id="300"/>
            <p14:sldId id="301"/>
            <p14:sldId id="283"/>
          </p14:sldIdLst>
        </p14:section>
        <p14:section name="NFT" id="{4AAB1A4D-14F2-3646-90A7-90EB0B47FA6E}">
          <p14:sldIdLst>
            <p14:sldId id="305"/>
            <p14:sldId id="306"/>
            <p14:sldId id="307"/>
            <p14:sldId id="308"/>
          </p14:sldIdLst>
        </p14:section>
        <p14:section name="DARY FARM" id="{20555795-F32E-144D-9789-0B570837C320}">
          <p14:sldIdLst>
            <p14:sldId id="275"/>
            <p14:sldId id="27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76" autoAdjust="0"/>
    <p:restoredTop sz="94607" autoAdjust="0"/>
  </p:normalViewPr>
  <p:slideViewPr>
    <p:cSldViewPr snapToGrid="0">
      <p:cViewPr varScale="1">
        <p:scale>
          <a:sx n="114" d="100"/>
          <a:sy n="114" d="100"/>
        </p:scale>
        <p:origin x="618" y="114"/>
      </p:cViewPr>
      <p:guideLst/>
    </p:cSldViewPr>
  </p:slideViewPr>
  <p:outlineViewPr>
    <p:cViewPr>
      <p:scale>
        <a:sx n="33" d="100"/>
        <a:sy n="33" d="100"/>
      </p:scale>
      <p:origin x="0" y="-17394"/>
    </p:cViewPr>
  </p:outlineViewPr>
  <p:notesTextViewPr>
    <p:cViewPr>
      <p:scale>
        <a:sx n="3" d="2"/>
        <a:sy n="3" d="2"/>
      </p:scale>
      <p:origin x="0" y="0"/>
    </p:cViewPr>
  </p:notesTextViewPr>
  <p:sorterViewPr>
    <p:cViewPr>
      <p:scale>
        <a:sx n="100" d="100"/>
        <a:sy n="100" d="100"/>
      </p:scale>
      <p:origin x="0" y="-3341"/>
    </p:cViewPr>
  </p:sorterViewPr>
  <p:notesViewPr>
    <p:cSldViewPr snapToGrid="0">
      <p:cViewPr varScale="1">
        <p:scale>
          <a:sx n="61" d="100"/>
          <a:sy n="61" d="100"/>
        </p:scale>
        <p:origin x="2405"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B6D0C1-0477-4A5B-9602-3BD8E9064172}" type="doc">
      <dgm:prSet loTypeId="urn:microsoft.com/office/officeart/2005/8/layout/hProcess11" loCatId="process" qsTypeId="urn:microsoft.com/office/officeart/2005/8/quickstyle/simple5" qsCatId="simple" csTypeId="urn:microsoft.com/office/officeart/2005/8/colors/accent0_3" csCatId="mainScheme" phldr="1"/>
      <dgm:spPr/>
      <dgm:t>
        <a:bodyPr/>
        <a:lstStyle/>
        <a:p>
          <a:endParaRPr lang="en-US"/>
        </a:p>
      </dgm:t>
    </dgm:pt>
    <dgm:pt modelId="{98B18321-A493-407E-B295-4189F6220135}">
      <dgm:prSet custT="1"/>
      <dgm:spPr/>
      <dgm:t>
        <a:bodyPr/>
        <a:lstStyle/>
        <a:p>
          <a:pPr rtl="0"/>
          <a:r>
            <a:rPr lang="en-US" sz="2000" dirty="0"/>
            <a:t>Small size fruit</a:t>
          </a:r>
        </a:p>
      </dgm:t>
    </dgm:pt>
    <dgm:pt modelId="{CC4BD6B2-8BD5-48E4-A67D-04BDDC997853}" type="parTrans" cxnId="{7E1C1BCF-4F25-40C6-B3AE-2F4DFA997FCE}">
      <dgm:prSet/>
      <dgm:spPr/>
      <dgm:t>
        <a:bodyPr/>
        <a:lstStyle/>
        <a:p>
          <a:endParaRPr lang="en-US"/>
        </a:p>
      </dgm:t>
    </dgm:pt>
    <dgm:pt modelId="{8EB1D6D4-F4D2-41A9-899A-251EFB01FF58}" type="sibTrans" cxnId="{7E1C1BCF-4F25-40C6-B3AE-2F4DFA997FCE}">
      <dgm:prSet/>
      <dgm:spPr/>
      <dgm:t>
        <a:bodyPr/>
        <a:lstStyle/>
        <a:p>
          <a:endParaRPr lang="en-US"/>
        </a:p>
      </dgm:t>
    </dgm:pt>
    <dgm:pt modelId="{DD2E3E19-185F-448D-BDCF-B83BEB2D5510}">
      <dgm:prSet custT="1"/>
      <dgm:spPr/>
      <dgm:t>
        <a:bodyPr/>
        <a:lstStyle/>
        <a:p>
          <a:pPr rtl="0"/>
          <a:r>
            <a:rPr lang="en-US" sz="2000" dirty="0"/>
            <a:t>High rate of damaged fruit</a:t>
          </a:r>
        </a:p>
      </dgm:t>
    </dgm:pt>
    <dgm:pt modelId="{85DE797B-87B2-41DE-BDE1-8E863A7F6B1F}" type="parTrans" cxnId="{C626D90D-316C-4BD6-A7FC-19A134EAD1E4}">
      <dgm:prSet/>
      <dgm:spPr/>
      <dgm:t>
        <a:bodyPr/>
        <a:lstStyle/>
        <a:p>
          <a:endParaRPr lang="en-US"/>
        </a:p>
      </dgm:t>
    </dgm:pt>
    <dgm:pt modelId="{3AF73EFF-90E4-497C-B7A4-A29BF7DF4591}" type="sibTrans" cxnId="{C626D90D-316C-4BD6-A7FC-19A134EAD1E4}">
      <dgm:prSet/>
      <dgm:spPr/>
      <dgm:t>
        <a:bodyPr/>
        <a:lstStyle/>
        <a:p>
          <a:endParaRPr lang="en-US"/>
        </a:p>
      </dgm:t>
    </dgm:pt>
    <dgm:pt modelId="{CEAB03C2-EE82-46EF-8D90-E9F61A787F19}">
      <dgm:prSet custT="1"/>
      <dgm:spPr/>
      <dgm:t>
        <a:bodyPr/>
        <a:lstStyle/>
        <a:p>
          <a:pPr rtl="0"/>
          <a:r>
            <a:rPr lang="en-US" sz="2000" dirty="0"/>
            <a:t>Rough and unattractive peal</a:t>
          </a:r>
        </a:p>
      </dgm:t>
    </dgm:pt>
    <dgm:pt modelId="{16BD8B9E-A50F-4C6A-8CD9-6F9E3866D041}" type="parTrans" cxnId="{5DBBF2CD-3C07-4040-8FE1-8346E5A2ECFA}">
      <dgm:prSet/>
      <dgm:spPr/>
      <dgm:t>
        <a:bodyPr/>
        <a:lstStyle/>
        <a:p>
          <a:endParaRPr lang="en-US"/>
        </a:p>
      </dgm:t>
    </dgm:pt>
    <dgm:pt modelId="{C8D20902-9258-4391-AC1E-320A3064F91C}" type="sibTrans" cxnId="{5DBBF2CD-3C07-4040-8FE1-8346E5A2ECFA}">
      <dgm:prSet/>
      <dgm:spPr/>
      <dgm:t>
        <a:bodyPr/>
        <a:lstStyle/>
        <a:p>
          <a:endParaRPr lang="en-US"/>
        </a:p>
      </dgm:t>
    </dgm:pt>
    <dgm:pt modelId="{BFE7653C-1178-49EA-8A57-E0896F60D8D2}">
      <dgm:prSet custT="1"/>
      <dgm:spPr/>
      <dgm:t>
        <a:bodyPr/>
        <a:lstStyle/>
        <a:p>
          <a:pPr rtl="0"/>
          <a:r>
            <a:rPr lang="en-US" sz="2000" dirty="0"/>
            <a:t>Low yield</a:t>
          </a:r>
        </a:p>
      </dgm:t>
    </dgm:pt>
    <dgm:pt modelId="{7827505C-BC72-4F6C-A118-1DC5B190688C}" type="parTrans" cxnId="{B44FE9DD-225D-4C79-AE6F-E2E4872FF423}">
      <dgm:prSet/>
      <dgm:spPr/>
      <dgm:t>
        <a:bodyPr/>
        <a:lstStyle/>
        <a:p>
          <a:endParaRPr lang="en-US"/>
        </a:p>
      </dgm:t>
    </dgm:pt>
    <dgm:pt modelId="{EE99E423-28C4-403D-9CFA-992273B0C585}" type="sibTrans" cxnId="{B44FE9DD-225D-4C79-AE6F-E2E4872FF423}">
      <dgm:prSet/>
      <dgm:spPr/>
      <dgm:t>
        <a:bodyPr/>
        <a:lstStyle/>
        <a:p>
          <a:endParaRPr lang="en-US"/>
        </a:p>
      </dgm:t>
    </dgm:pt>
    <dgm:pt modelId="{523D4BA8-17AF-4A21-B744-B3933CF4B55D}">
      <dgm:prSet custT="1"/>
      <dgm:spPr/>
      <dgm:t>
        <a:bodyPr/>
        <a:lstStyle/>
        <a:p>
          <a:pPr rtl="0"/>
          <a:r>
            <a:rPr lang="en-US" sz="2000" dirty="0"/>
            <a:t>Outdated ways for fruit handlings</a:t>
          </a:r>
        </a:p>
      </dgm:t>
    </dgm:pt>
    <dgm:pt modelId="{32C2F12F-A754-4854-A115-2F7341C699CA}" type="parTrans" cxnId="{416FB767-9756-4C5F-883D-432511F18CFD}">
      <dgm:prSet/>
      <dgm:spPr/>
      <dgm:t>
        <a:bodyPr/>
        <a:lstStyle/>
        <a:p>
          <a:endParaRPr lang="en-US"/>
        </a:p>
      </dgm:t>
    </dgm:pt>
    <dgm:pt modelId="{E5736965-7D9B-43D1-BD5F-2541185A697D}" type="sibTrans" cxnId="{416FB767-9756-4C5F-883D-432511F18CFD}">
      <dgm:prSet/>
      <dgm:spPr/>
      <dgm:t>
        <a:bodyPr/>
        <a:lstStyle/>
        <a:p>
          <a:endParaRPr lang="en-US"/>
        </a:p>
      </dgm:t>
    </dgm:pt>
    <dgm:pt modelId="{6577FDFF-621C-48B7-BE53-648F6490F9DC}">
      <dgm:prSet/>
      <dgm:spPr/>
      <dgm:t>
        <a:bodyPr/>
        <a:lstStyle/>
        <a:p>
          <a:pPr rtl="0"/>
          <a:endParaRPr lang="en-US" dirty="0"/>
        </a:p>
      </dgm:t>
    </dgm:pt>
    <dgm:pt modelId="{81E801BC-C385-4945-A5C2-6492C7DCB42A}" type="parTrans" cxnId="{B5946D50-E1A1-4CF4-968C-1830823E56D2}">
      <dgm:prSet/>
      <dgm:spPr/>
      <dgm:t>
        <a:bodyPr/>
        <a:lstStyle/>
        <a:p>
          <a:endParaRPr lang="en-US"/>
        </a:p>
      </dgm:t>
    </dgm:pt>
    <dgm:pt modelId="{2F31FDB4-D28C-40CD-814B-A8D21519A0E9}" type="sibTrans" cxnId="{B5946D50-E1A1-4CF4-968C-1830823E56D2}">
      <dgm:prSet/>
      <dgm:spPr/>
      <dgm:t>
        <a:bodyPr/>
        <a:lstStyle/>
        <a:p>
          <a:endParaRPr lang="en-US"/>
        </a:p>
      </dgm:t>
    </dgm:pt>
    <dgm:pt modelId="{10FACB63-7D0A-446D-A841-3E5DAEF12C0F}" type="pres">
      <dgm:prSet presAssocID="{70B6D0C1-0477-4A5B-9602-3BD8E9064172}" presName="Name0" presStyleCnt="0">
        <dgm:presLayoutVars>
          <dgm:dir/>
          <dgm:resizeHandles val="exact"/>
        </dgm:presLayoutVars>
      </dgm:prSet>
      <dgm:spPr/>
    </dgm:pt>
    <dgm:pt modelId="{11CD6CA0-E201-4200-999D-81FE033FFD7C}" type="pres">
      <dgm:prSet presAssocID="{70B6D0C1-0477-4A5B-9602-3BD8E9064172}" presName="arrow" presStyleLbl="bgShp" presStyleIdx="0" presStyleCnt="1"/>
      <dgm:spPr/>
    </dgm:pt>
    <dgm:pt modelId="{70EF22E1-914B-46FC-AFEF-C9E56974C0EB}" type="pres">
      <dgm:prSet presAssocID="{70B6D0C1-0477-4A5B-9602-3BD8E9064172}" presName="points" presStyleCnt="0"/>
      <dgm:spPr/>
    </dgm:pt>
    <dgm:pt modelId="{A9D6C159-9A26-4580-AA0A-E5700DC45373}" type="pres">
      <dgm:prSet presAssocID="{98B18321-A493-407E-B295-4189F6220135}" presName="compositeA" presStyleCnt="0"/>
      <dgm:spPr/>
    </dgm:pt>
    <dgm:pt modelId="{EDD263BD-82A4-47E2-9B9B-EFF809D5703E}" type="pres">
      <dgm:prSet presAssocID="{98B18321-A493-407E-B295-4189F6220135}" presName="textA" presStyleLbl="revTx" presStyleIdx="0" presStyleCnt="6" custScaleX="152057">
        <dgm:presLayoutVars>
          <dgm:bulletEnabled val="1"/>
        </dgm:presLayoutVars>
      </dgm:prSet>
      <dgm:spPr/>
    </dgm:pt>
    <dgm:pt modelId="{C5EBE94C-783A-4CBB-8A5B-113DEB9F65C9}" type="pres">
      <dgm:prSet presAssocID="{98B18321-A493-407E-B295-4189F6220135}" presName="circleA" presStyleLbl="node1" presStyleIdx="0" presStyleCnt="6"/>
      <dgm:spPr/>
    </dgm:pt>
    <dgm:pt modelId="{BC998253-252C-47AF-BFC4-DD6F422CEAA4}" type="pres">
      <dgm:prSet presAssocID="{98B18321-A493-407E-B295-4189F6220135}" presName="spaceA" presStyleCnt="0"/>
      <dgm:spPr/>
    </dgm:pt>
    <dgm:pt modelId="{3A1A030A-E9DC-4A07-8B5B-AC94EFDC794F}" type="pres">
      <dgm:prSet presAssocID="{8EB1D6D4-F4D2-41A9-899A-251EFB01FF58}" presName="space" presStyleCnt="0"/>
      <dgm:spPr/>
    </dgm:pt>
    <dgm:pt modelId="{2B2BB992-67E5-4013-8F98-401F74B07C07}" type="pres">
      <dgm:prSet presAssocID="{DD2E3E19-185F-448D-BDCF-B83BEB2D5510}" presName="compositeB" presStyleCnt="0"/>
      <dgm:spPr/>
    </dgm:pt>
    <dgm:pt modelId="{34F222E2-5702-4374-8954-B444463CE963}" type="pres">
      <dgm:prSet presAssocID="{DD2E3E19-185F-448D-BDCF-B83BEB2D5510}" presName="textB" presStyleLbl="revTx" presStyleIdx="1" presStyleCnt="6" custScaleX="150268">
        <dgm:presLayoutVars>
          <dgm:bulletEnabled val="1"/>
        </dgm:presLayoutVars>
      </dgm:prSet>
      <dgm:spPr/>
    </dgm:pt>
    <dgm:pt modelId="{C7685189-5A23-44E3-8E77-9BF23824E8F6}" type="pres">
      <dgm:prSet presAssocID="{DD2E3E19-185F-448D-BDCF-B83BEB2D5510}" presName="circleB" presStyleLbl="node1" presStyleIdx="1" presStyleCnt="6"/>
      <dgm:spPr/>
    </dgm:pt>
    <dgm:pt modelId="{9840AA70-AE68-4B4B-BDAF-73C5436C3889}" type="pres">
      <dgm:prSet presAssocID="{DD2E3E19-185F-448D-BDCF-B83BEB2D5510}" presName="spaceB" presStyleCnt="0"/>
      <dgm:spPr/>
    </dgm:pt>
    <dgm:pt modelId="{B74C3E69-0854-49E3-8DF7-E5F9ACCC6E9A}" type="pres">
      <dgm:prSet presAssocID="{3AF73EFF-90E4-497C-B7A4-A29BF7DF4591}" presName="space" presStyleCnt="0"/>
      <dgm:spPr/>
    </dgm:pt>
    <dgm:pt modelId="{9F79B051-35B4-4BA2-A3DF-60CE363904EB}" type="pres">
      <dgm:prSet presAssocID="{CEAB03C2-EE82-46EF-8D90-E9F61A787F19}" presName="compositeA" presStyleCnt="0"/>
      <dgm:spPr/>
    </dgm:pt>
    <dgm:pt modelId="{F9453A51-CC82-4885-AD02-D5F33C648ABC}" type="pres">
      <dgm:prSet presAssocID="{CEAB03C2-EE82-46EF-8D90-E9F61A787F19}" presName="textA" presStyleLbl="revTx" presStyleIdx="2" presStyleCnt="6" custScaleX="168732">
        <dgm:presLayoutVars>
          <dgm:bulletEnabled val="1"/>
        </dgm:presLayoutVars>
      </dgm:prSet>
      <dgm:spPr/>
    </dgm:pt>
    <dgm:pt modelId="{1A5E07D6-9195-43C5-A667-BBF297C06018}" type="pres">
      <dgm:prSet presAssocID="{CEAB03C2-EE82-46EF-8D90-E9F61A787F19}" presName="circleA" presStyleLbl="node1" presStyleIdx="2" presStyleCnt="6"/>
      <dgm:spPr/>
    </dgm:pt>
    <dgm:pt modelId="{E9FC2C28-6C4D-4EDC-9BB2-B6107361F59F}" type="pres">
      <dgm:prSet presAssocID="{CEAB03C2-EE82-46EF-8D90-E9F61A787F19}" presName="spaceA" presStyleCnt="0"/>
      <dgm:spPr/>
    </dgm:pt>
    <dgm:pt modelId="{27072C6B-D7D4-4CF6-8608-DF9D253A8D69}" type="pres">
      <dgm:prSet presAssocID="{C8D20902-9258-4391-AC1E-320A3064F91C}" presName="space" presStyleCnt="0"/>
      <dgm:spPr/>
    </dgm:pt>
    <dgm:pt modelId="{3ECE3830-D5A8-4E71-9A01-ADEEBB05FBDD}" type="pres">
      <dgm:prSet presAssocID="{BFE7653C-1178-49EA-8A57-E0896F60D8D2}" presName="compositeB" presStyleCnt="0"/>
      <dgm:spPr/>
    </dgm:pt>
    <dgm:pt modelId="{ED582C94-4DC0-4C95-B91A-80F958C72C74}" type="pres">
      <dgm:prSet presAssocID="{BFE7653C-1178-49EA-8A57-E0896F60D8D2}" presName="textB" presStyleLbl="revTx" presStyleIdx="3" presStyleCnt="6" custScaleX="104990">
        <dgm:presLayoutVars>
          <dgm:bulletEnabled val="1"/>
        </dgm:presLayoutVars>
      </dgm:prSet>
      <dgm:spPr/>
    </dgm:pt>
    <dgm:pt modelId="{7C4AF604-F6CC-4B2E-9FC3-56ACB74E3C37}" type="pres">
      <dgm:prSet presAssocID="{BFE7653C-1178-49EA-8A57-E0896F60D8D2}" presName="circleB" presStyleLbl="node1" presStyleIdx="3" presStyleCnt="6"/>
      <dgm:spPr/>
    </dgm:pt>
    <dgm:pt modelId="{7F49F0D6-0425-4B99-9C7F-7520344B7CFE}" type="pres">
      <dgm:prSet presAssocID="{BFE7653C-1178-49EA-8A57-E0896F60D8D2}" presName="spaceB" presStyleCnt="0"/>
      <dgm:spPr/>
    </dgm:pt>
    <dgm:pt modelId="{062CCB4F-D0BC-4E95-85E0-0DFDABB81B50}" type="pres">
      <dgm:prSet presAssocID="{EE99E423-28C4-403D-9CFA-992273B0C585}" presName="space" presStyleCnt="0"/>
      <dgm:spPr/>
    </dgm:pt>
    <dgm:pt modelId="{79223C3F-CF42-429D-A931-3BC1B7A23383}" type="pres">
      <dgm:prSet presAssocID="{523D4BA8-17AF-4A21-B744-B3933CF4B55D}" presName="compositeA" presStyleCnt="0"/>
      <dgm:spPr/>
    </dgm:pt>
    <dgm:pt modelId="{77EF4B55-6683-4264-83A7-A9B47EA7C2BF}" type="pres">
      <dgm:prSet presAssocID="{523D4BA8-17AF-4A21-B744-B3933CF4B55D}" presName="textA" presStyleLbl="revTx" presStyleIdx="4" presStyleCnt="6" custScaleX="148441">
        <dgm:presLayoutVars>
          <dgm:bulletEnabled val="1"/>
        </dgm:presLayoutVars>
      </dgm:prSet>
      <dgm:spPr/>
    </dgm:pt>
    <dgm:pt modelId="{87D1955F-AC62-48CF-B45E-D2A9D0267DD9}" type="pres">
      <dgm:prSet presAssocID="{523D4BA8-17AF-4A21-B744-B3933CF4B55D}" presName="circleA" presStyleLbl="node1" presStyleIdx="4" presStyleCnt="6"/>
      <dgm:spPr/>
    </dgm:pt>
    <dgm:pt modelId="{EF132942-804A-4533-B3CB-699F5FCD40BC}" type="pres">
      <dgm:prSet presAssocID="{523D4BA8-17AF-4A21-B744-B3933CF4B55D}" presName="spaceA" presStyleCnt="0"/>
      <dgm:spPr/>
    </dgm:pt>
    <dgm:pt modelId="{E2815DFC-736E-4A1F-B85C-CF22E02E3295}" type="pres">
      <dgm:prSet presAssocID="{E5736965-7D9B-43D1-BD5F-2541185A697D}" presName="space" presStyleCnt="0"/>
      <dgm:spPr/>
    </dgm:pt>
    <dgm:pt modelId="{06391673-34F5-4A7B-8F82-5CEF000DF703}" type="pres">
      <dgm:prSet presAssocID="{6577FDFF-621C-48B7-BE53-648F6490F9DC}" presName="compositeB" presStyleCnt="0"/>
      <dgm:spPr/>
    </dgm:pt>
    <dgm:pt modelId="{DA32854C-3AB5-4BA1-B62D-C7B32DA3BFD4}" type="pres">
      <dgm:prSet presAssocID="{6577FDFF-621C-48B7-BE53-648F6490F9DC}" presName="textB" presStyleLbl="revTx" presStyleIdx="5" presStyleCnt="6">
        <dgm:presLayoutVars>
          <dgm:bulletEnabled val="1"/>
        </dgm:presLayoutVars>
      </dgm:prSet>
      <dgm:spPr/>
    </dgm:pt>
    <dgm:pt modelId="{9CDD6F55-6C49-482D-8B2C-BE6D4B8C716F}" type="pres">
      <dgm:prSet presAssocID="{6577FDFF-621C-48B7-BE53-648F6490F9DC}" presName="circleB" presStyleLbl="node1" presStyleIdx="5" presStyleCnt="6" custLinFactNeighborX="-25154" custLinFactNeighborY="1421"/>
      <dgm:spPr/>
    </dgm:pt>
    <dgm:pt modelId="{2C534559-8016-4704-8926-AD6E21E942FF}" type="pres">
      <dgm:prSet presAssocID="{6577FDFF-621C-48B7-BE53-648F6490F9DC}" presName="spaceB" presStyleCnt="0"/>
      <dgm:spPr/>
    </dgm:pt>
  </dgm:ptLst>
  <dgm:cxnLst>
    <dgm:cxn modelId="{C626D90D-316C-4BD6-A7FC-19A134EAD1E4}" srcId="{70B6D0C1-0477-4A5B-9602-3BD8E9064172}" destId="{DD2E3E19-185F-448D-BDCF-B83BEB2D5510}" srcOrd="1" destOrd="0" parTransId="{85DE797B-87B2-41DE-BDE1-8E863A7F6B1F}" sibTransId="{3AF73EFF-90E4-497C-B7A4-A29BF7DF4591}"/>
    <dgm:cxn modelId="{E6AB1C13-A5FA-4EC7-A413-83C4FBDA8332}" type="presOf" srcId="{BFE7653C-1178-49EA-8A57-E0896F60D8D2}" destId="{ED582C94-4DC0-4C95-B91A-80F958C72C74}" srcOrd="0" destOrd="0" presId="urn:microsoft.com/office/officeart/2005/8/layout/hProcess11"/>
    <dgm:cxn modelId="{19826A3C-49C8-4B88-BC0A-800DB470D526}" type="presOf" srcId="{CEAB03C2-EE82-46EF-8D90-E9F61A787F19}" destId="{F9453A51-CC82-4885-AD02-D5F33C648ABC}" srcOrd="0" destOrd="0" presId="urn:microsoft.com/office/officeart/2005/8/layout/hProcess11"/>
    <dgm:cxn modelId="{416FB767-9756-4C5F-883D-432511F18CFD}" srcId="{70B6D0C1-0477-4A5B-9602-3BD8E9064172}" destId="{523D4BA8-17AF-4A21-B744-B3933CF4B55D}" srcOrd="4" destOrd="0" parTransId="{32C2F12F-A754-4854-A115-2F7341C699CA}" sibTransId="{E5736965-7D9B-43D1-BD5F-2541185A697D}"/>
    <dgm:cxn modelId="{B5946D50-E1A1-4CF4-968C-1830823E56D2}" srcId="{70B6D0C1-0477-4A5B-9602-3BD8E9064172}" destId="{6577FDFF-621C-48B7-BE53-648F6490F9DC}" srcOrd="5" destOrd="0" parTransId="{81E801BC-C385-4945-A5C2-6492C7DCB42A}" sibTransId="{2F31FDB4-D28C-40CD-814B-A8D21519A0E9}"/>
    <dgm:cxn modelId="{71531051-0596-4433-8310-738D0620A384}" type="presOf" srcId="{6577FDFF-621C-48B7-BE53-648F6490F9DC}" destId="{DA32854C-3AB5-4BA1-B62D-C7B32DA3BFD4}" srcOrd="0" destOrd="0" presId="urn:microsoft.com/office/officeart/2005/8/layout/hProcess11"/>
    <dgm:cxn modelId="{05564885-1E7B-440A-BF92-5071B146E454}" type="presOf" srcId="{98B18321-A493-407E-B295-4189F6220135}" destId="{EDD263BD-82A4-47E2-9B9B-EFF809D5703E}" srcOrd="0" destOrd="0" presId="urn:microsoft.com/office/officeart/2005/8/layout/hProcess11"/>
    <dgm:cxn modelId="{3FFF639A-0112-472F-A275-7241F6B1AD24}" type="presOf" srcId="{DD2E3E19-185F-448D-BDCF-B83BEB2D5510}" destId="{34F222E2-5702-4374-8954-B444463CE963}" srcOrd="0" destOrd="0" presId="urn:microsoft.com/office/officeart/2005/8/layout/hProcess11"/>
    <dgm:cxn modelId="{6304AB9F-1A92-4741-9A49-6DD500FE84D4}" type="presOf" srcId="{523D4BA8-17AF-4A21-B744-B3933CF4B55D}" destId="{77EF4B55-6683-4264-83A7-A9B47EA7C2BF}" srcOrd="0" destOrd="0" presId="urn:microsoft.com/office/officeart/2005/8/layout/hProcess11"/>
    <dgm:cxn modelId="{5DBBF2CD-3C07-4040-8FE1-8346E5A2ECFA}" srcId="{70B6D0C1-0477-4A5B-9602-3BD8E9064172}" destId="{CEAB03C2-EE82-46EF-8D90-E9F61A787F19}" srcOrd="2" destOrd="0" parTransId="{16BD8B9E-A50F-4C6A-8CD9-6F9E3866D041}" sibTransId="{C8D20902-9258-4391-AC1E-320A3064F91C}"/>
    <dgm:cxn modelId="{7E1C1BCF-4F25-40C6-B3AE-2F4DFA997FCE}" srcId="{70B6D0C1-0477-4A5B-9602-3BD8E9064172}" destId="{98B18321-A493-407E-B295-4189F6220135}" srcOrd="0" destOrd="0" parTransId="{CC4BD6B2-8BD5-48E4-A67D-04BDDC997853}" sibTransId="{8EB1D6D4-F4D2-41A9-899A-251EFB01FF58}"/>
    <dgm:cxn modelId="{B44FE9DD-225D-4C79-AE6F-E2E4872FF423}" srcId="{70B6D0C1-0477-4A5B-9602-3BD8E9064172}" destId="{BFE7653C-1178-49EA-8A57-E0896F60D8D2}" srcOrd="3" destOrd="0" parTransId="{7827505C-BC72-4F6C-A118-1DC5B190688C}" sibTransId="{EE99E423-28C4-403D-9CFA-992273B0C585}"/>
    <dgm:cxn modelId="{82C6F8E7-81F5-4DA7-8646-FCD096186621}" type="presOf" srcId="{70B6D0C1-0477-4A5B-9602-3BD8E9064172}" destId="{10FACB63-7D0A-446D-A841-3E5DAEF12C0F}" srcOrd="0" destOrd="0" presId="urn:microsoft.com/office/officeart/2005/8/layout/hProcess11"/>
    <dgm:cxn modelId="{0D920637-8AF9-445F-B8CC-2AEDB6CFDEE8}" type="presParOf" srcId="{10FACB63-7D0A-446D-A841-3E5DAEF12C0F}" destId="{11CD6CA0-E201-4200-999D-81FE033FFD7C}" srcOrd="0" destOrd="0" presId="urn:microsoft.com/office/officeart/2005/8/layout/hProcess11"/>
    <dgm:cxn modelId="{1FF64E21-179D-4A97-B4BD-AA68C09723A8}" type="presParOf" srcId="{10FACB63-7D0A-446D-A841-3E5DAEF12C0F}" destId="{70EF22E1-914B-46FC-AFEF-C9E56974C0EB}" srcOrd="1" destOrd="0" presId="urn:microsoft.com/office/officeart/2005/8/layout/hProcess11"/>
    <dgm:cxn modelId="{AFFD3DE9-8E97-4AB1-A7E4-0A7906440C84}" type="presParOf" srcId="{70EF22E1-914B-46FC-AFEF-C9E56974C0EB}" destId="{A9D6C159-9A26-4580-AA0A-E5700DC45373}" srcOrd="0" destOrd="0" presId="urn:microsoft.com/office/officeart/2005/8/layout/hProcess11"/>
    <dgm:cxn modelId="{B2908657-E8BD-460D-A892-1F439C6A48E4}" type="presParOf" srcId="{A9D6C159-9A26-4580-AA0A-E5700DC45373}" destId="{EDD263BD-82A4-47E2-9B9B-EFF809D5703E}" srcOrd="0" destOrd="0" presId="urn:microsoft.com/office/officeart/2005/8/layout/hProcess11"/>
    <dgm:cxn modelId="{B66B6992-2CA2-4D8B-B9AD-57E1A9059E34}" type="presParOf" srcId="{A9D6C159-9A26-4580-AA0A-E5700DC45373}" destId="{C5EBE94C-783A-4CBB-8A5B-113DEB9F65C9}" srcOrd="1" destOrd="0" presId="urn:microsoft.com/office/officeart/2005/8/layout/hProcess11"/>
    <dgm:cxn modelId="{3EF6112E-5CF8-41F4-BB8A-448FBF841C7F}" type="presParOf" srcId="{A9D6C159-9A26-4580-AA0A-E5700DC45373}" destId="{BC998253-252C-47AF-BFC4-DD6F422CEAA4}" srcOrd="2" destOrd="0" presId="urn:microsoft.com/office/officeart/2005/8/layout/hProcess11"/>
    <dgm:cxn modelId="{B980ABA1-27A7-4525-8634-9854C6358AC7}" type="presParOf" srcId="{70EF22E1-914B-46FC-AFEF-C9E56974C0EB}" destId="{3A1A030A-E9DC-4A07-8B5B-AC94EFDC794F}" srcOrd="1" destOrd="0" presId="urn:microsoft.com/office/officeart/2005/8/layout/hProcess11"/>
    <dgm:cxn modelId="{1C8A814A-E707-4CB7-969B-0E08910F190A}" type="presParOf" srcId="{70EF22E1-914B-46FC-AFEF-C9E56974C0EB}" destId="{2B2BB992-67E5-4013-8F98-401F74B07C07}" srcOrd="2" destOrd="0" presId="urn:microsoft.com/office/officeart/2005/8/layout/hProcess11"/>
    <dgm:cxn modelId="{42BB0A90-88D2-4D9D-870C-FCC3075FE662}" type="presParOf" srcId="{2B2BB992-67E5-4013-8F98-401F74B07C07}" destId="{34F222E2-5702-4374-8954-B444463CE963}" srcOrd="0" destOrd="0" presId="urn:microsoft.com/office/officeart/2005/8/layout/hProcess11"/>
    <dgm:cxn modelId="{7E05C970-E6C8-4FFE-A7ED-8CC0FF931A07}" type="presParOf" srcId="{2B2BB992-67E5-4013-8F98-401F74B07C07}" destId="{C7685189-5A23-44E3-8E77-9BF23824E8F6}" srcOrd="1" destOrd="0" presId="urn:microsoft.com/office/officeart/2005/8/layout/hProcess11"/>
    <dgm:cxn modelId="{DD0882B7-AAB9-4BC8-AE3B-76C56723E8D3}" type="presParOf" srcId="{2B2BB992-67E5-4013-8F98-401F74B07C07}" destId="{9840AA70-AE68-4B4B-BDAF-73C5436C3889}" srcOrd="2" destOrd="0" presId="urn:microsoft.com/office/officeart/2005/8/layout/hProcess11"/>
    <dgm:cxn modelId="{FF379592-6661-4EC9-8720-42C36BE6E5EC}" type="presParOf" srcId="{70EF22E1-914B-46FC-AFEF-C9E56974C0EB}" destId="{B74C3E69-0854-49E3-8DF7-E5F9ACCC6E9A}" srcOrd="3" destOrd="0" presId="urn:microsoft.com/office/officeart/2005/8/layout/hProcess11"/>
    <dgm:cxn modelId="{BD260672-3DA3-4E78-BD10-0FDF626140C3}" type="presParOf" srcId="{70EF22E1-914B-46FC-AFEF-C9E56974C0EB}" destId="{9F79B051-35B4-4BA2-A3DF-60CE363904EB}" srcOrd="4" destOrd="0" presId="urn:microsoft.com/office/officeart/2005/8/layout/hProcess11"/>
    <dgm:cxn modelId="{4E522458-78F0-4CC9-BB71-0EBBA4F2942F}" type="presParOf" srcId="{9F79B051-35B4-4BA2-A3DF-60CE363904EB}" destId="{F9453A51-CC82-4885-AD02-D5F33C648ABC}" srcOrd="0" destOrd="0" presId="urn:microsoft.com/office/officeart/2005/8/layout/hProcess11"/>
    <dgm:cxn modelId="{68F837DB-EE62-4408-9190-9EE496428956}" type="presParOf" srcId="{9F79B051-35B4-4BA2-A3DF-60CE363904EB}" destId="{1A5E07D6-9195-43C5-A667-BBF297C06018}" srcOrd="1" destOrd="0" presId="urn:microsoft.com/office/officeart/2005/8/layout/hProcess11"/>
    <dgm:cxn modelId="{90D2DF1B-ACFA-4053-92CD-AAE3D5C3F051}" type="presParOf" srcId="{9F79B051-35B4-4BA2-A3DF-60CE363904EB}" destId="{E9FC2C28-6C4D-4EDC-9BB2-B6107361F59F}" srcOrd="2" destOrd="0" presId="urn:microsoft.com/office/officeart/2005/8/layout/hProcess11"/>
    <dgm:cxn modelId="{FF33E107-CA16-4E37-8BAF-2FE6470AE9E3}" type="presParOf" srcId="{70EF22E1-914B-46FC-AFEF-C9E56974C0EB}" destId="{27072C6B-D7D4-4CF6-8608-DF9D253A8D69}" srcOrd="5" destOrd="0" presId="urn:microsoft.com/office/officeart/2005/8/layout/hProcess11"/>
    <dgm:cxn modelId="{E70BE457-7961-4DE1-8376-7A27D3C0A360}" type="presParOf" srcId="{70EF22E1-914B-46FC-AFEF-C9E56974C0EB}" destId="{3ECE3830-D5A8-4E71-9A01-ADEEBB05FBDD}" srcOrd="6" destOrd="0" presId="urn:microsoft.com/office/officeart/2005/8/layout/hProcess11"/>
    <dgm:cxn modelId="{8E9D7A39-28E5-418F-9D74-6B8FA5BD606C}" type="presParOf" srcId="{3ECE3830-D5A8-4E71-9A01-ADEEBB05FBDD}" destId="{ED582C94-4DC0-4C95-B91A-80F958C72C74}" srcOrd="0" destOrd="0" presId="urn:microsoft.com/office/officeart/2005/8/layout/hProcess11"/>
    <dgm:cxn modelId="{B03A7717-3B79-4C9B-88AD-3FD97C6C4540}" type="presParOf" srcId="{3ECE3830-D5A8-4E71-9A01-ADEEBB05FBDD}" destId="{7C4AF604-F6CC-4B2E-9FC3-56ACB74E3C37}" srcOrd="1" destOrd="0" presId="urn:microsoft.com/office/officeart/2005/8/layout/hProcess11"/>
    <dgm:cxn modelId="{9F708B8C-9078-4E83-AD9F-8AFC4D475094}" type="presParOf" srcId="{3ECE3830-D5A8-4E71-9A01-ADEEBB05FBDD}" destId="{7F49F0D6-0425-4B99-9C7F-7520344B7CFE}" srcOrd="2" destOrd="0" presId="urn:microsoft.com/office/officeart/2005/8/layout/hProcess11"/>
    <dgm:cxn modelId="{F85141BB-C1E5-402F-AEA2-D7D46E6ACE78}" type="presParOf" srcId="{70EF22E1-914B-46FC-AFEF-C9E56974C0EB}" destId="{062CCB4F-D0BC-4E95-85E0-0DFDABB81B50}" srcOrd="7" destOrd="0" presId="urn:microsoft.com/office/officeart/2005/8/layout/hProcess11"/>
    <dgm:cxn modelId="{534F923C-4741-4295-B017-4A89B6918FF5}" type="presParOf" srcId="{70EF22E1-914B-46FC-AFEF-C9E56974C0EB}" destId="{79223C3F-CF42-429D-A931-3BC1B7A23383}" srcOrd="8" destOrd="0" presId="urn:microsoft.com/office/officeart/2005/8/layout/hProcess11"/>
    <dgm:cxn modelId="{F31B564D-9A6F-407F-A080-28272254A1CE}" type="presParOf" srcId="{79223C3F-CF42-429D-A931-3BC1B7A23383}" destId="{77EF4B55-6683-4264-83A7-A9B47EA7C2BF}" srcOrd="0" destOrd="0" presId="urn:microsoft.com/office/officeart/2005/8/layout/hProcess11"/>
    <dgm:cxn modelId="{ED5C1568-503C-476B-863F-9CDFD8954F54}" type="presParOf" srcId="{79223C3F-CF42-429D-A931-3BC1B7A23383}" destId="{87D1955F-AC62-48CF-B45E-D2A9D0267DD9}" srcOrd="1" destOrd="0" presId="urn:microsoft.com/office/officeart/2005/8/layout/hProcess11"/>
    <dgm:cxn modelId="{41B8387F-FE94-42B0-ACBB-BE38BE86D8F2}" type="presParOf" srcId="{79223C3F-CF42-429D-A931-3BC1B7A23383}" destId="{EF132942-804A-4533-B3CB-699F5FCD40BC}" srcOrd="2" destOrd="0" presId="urn:microsoft.com/office/officeart/2005/8/layout/hProcess11"/>
    <dgm:cxn modelId="{3B42CE9F-C40B-47B6-8F68-9090153A252D}" type="presParOf" srcId="{70EF22E1-914B-46FC-AFEF-C9E56974C0EB}" destId="{E2815DFC-736E-4A1F-B85C-CF22E02E3295}" srcOrd="9" destOrd="0" presId="urn:microsoft.com/office/officeart/2005/8/layout/hProcess11"/>
    <dgm:cxn modelId="{A384BD15-508E-423E-942F-0F1F503EAA4C}" type="presParOf" srcId="{70EF22E1-914B-46FC-AFEF-C9E56974C0EB}" destId="{06391673-34F5-4A7B-8F82-5CEF000DF703}" srcOrd="10" destOrd="0" presId="urn:microsoft.com/office/officeart/2005/8/layout/hProcess11"/>
    <dgm:cxn modelId="{59805B2D-1C67-4123-8BD9-7A47A3358FFB}" type="presParOf" srcId="{06391673-34F5-4A7B-8F82-5CEF000DF703}" destId="{DA32854C-3AB5-4BA1-B62D-C7B32DA3BFD4}" srcOrd="0" destOrd="0" presId="urn:microsoft.com/office/officeart/2005/8/layout/hProcess11"/>
    <dgm:cxn modelId="{000A0839-CEB4-48C3-944B-C3B2E296AF82}" type="presParOf" srcId="{06391673-34F5-4A7B-8F82-5CEF000DF703}" destId="{9CDD6F55-6C49-482D-8B2C-BE6D4B8C716F}" srcOrd="1" destOrd="0" presId="urn:microsoft.com/office/officeart/2005/8/layout/hProcess11"/>
    <dgm:cxn modelId="{C7551F17-36F8-4996-BEC1-3C843B878EFE}" type="presParOf" srcId="{06391673-34F5-4A7B-8F82-5CEF000DF703}" destId="{2C534559-8016-4704-8926-AD6E21E942FF}" srcOrd="2" destOrd="0" presId="urn:microsoft.com/office/officeart/2005/8/layout/hProcess1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BBC037-34B0-4DA6-8819-112F9DB88858}" type="doc">
      <dgm:prSet loTypeId="urn:microsoft.com/office/officeart/2005/8/layout/arrow2" loCatId="process" qsTypeId="urn:microsoft.com/office/officeart/2005/8/quickstyle/3d3" qsCatId="3D" csTypeId="urn:microsoft.com/office/officeart/2005/8/colors/colorful3" csCatId="colorful" phldr="1"/>
      <dgm:spPr/>
      <dgm:t>
        <a:bodyPr/>
        <a:lstStyle/>
        <a:p>
          <a:endParaRPr lang="en-US"/>
        </a:p>
      </dgm:t>
    </dgm:pt>
    <dgm:pt modelId="{428AEC2E-55C1-4AA0-8240-81C206482364}">
      <dgm:prSet custT="1"/>
      <dgm:spPr/>
      <dgm:t>
        <a:bodyPr/>
        <a:lstStyle/>
        <a:p>
          <a:pPr rtl="0"/>
          <a:r>
            <a:rPr lang="en-US" sz="2400"/>
            <a:t>Big fruit</a:t>
          </a:r>
          <a:endParaRPr lang="en-US" sz="2400" dirty="0"/>
        </a:p>
      </dgm:t>
    </dgm:pt>
    <dgm:pt modelId="{4347A6DF-C401-44E3-96EC-1201B6B91964}" type="parTrans" cxnId="{41053086-B173-40E6-BB46-628B32D27681}">
      <dgm:prSet/>
      <dgm:spPr/>
      <dgm:t>
        <a:bodyPr/>
        <a:lstStyle/>
        <a:p>
          <a:endParaRPr lang="en-US"/>
        </a:p>
      </dgm:t>
    </dgm:pt>
    <dgm:pt modelId="{6D60C8A5-7CF9-4882-9B76-FB6C1802D3EE}" type="sibTrans" cxnId="{41053086-B173-40E6-BB46-628B32D27681}">
      <dgm:prSet/>
      <dgm:spPr/>
      <dgm:t>
        <a:bodyPr/>
        <a:lstStyle/>
        <a:p>
          <a:endParaRPr lang="en-US"/>
        </a:p>
      </dgm:t>
    </dgm:pt>
    <dgm:pt modelId="{FB27131F-B091-4BD4-9745-A077BFC603CF}">
      <dgm:prSet custT="1"/>
      <dgm:spPr/>
      <dgm:t>
        <a:bodyPr/>
        <a:lstStyle/>
        <a:p>
          <a:pPr rtl="0"/>
          <a:r>
            <a:rPr lang="en-US" sz="2400"/>
            <a:t>High quality</a:t>
          </a:r>
          <a:endParaRPr lang="en-US" sz="2400" dirty="0"/>
        </a:p>
      </dgm:t>
    </dgm:pt>
    <dgm:pt modelId="{EFAA9498-8B75-4461-8F34-209E846C4F9A}" type="parTrans" cxnId="{C7E56951-534A-45C1-9C60-781F7CE0E35F}">
      <dgm:prSet/>
      <dgm:spPr/>
      <dgm:t>
        <a:bodyPr/>
        <a:lstStyle/>
        <a:p>
          <a:endParaRPr lang="en-US"/>
        </a:p>
      </dgm:t>
    </dgm:pt>
    <dgm:pt modelId="{D411B9DE-ADB6-437C-8555-CCAEFE83BB36}" type="sibTrans" cxnId="{C7E56951-534A-45C1-9C60-781F7CE0E35F}">
      <dgm:prSet/>
      <dgm:spPr/>
      <dgm:t>
        <a:bodyPr/>
        <a:lstStyle/>
        <a:p>
          <a:endParaRPr lang="en-US"/>
        </a:p>
      </dgm:t>
    </dgm:pt>
    <dgm:pt modelId="{55A9337F-06FA-4122-98C0-1E805414FFAC}">
      <dgm:prSet custT="1"/>
      <dgm:spPr/>
      <dgm:t>
        <a:bodyPr/>
        <a:lstStyle/>
        <a:p>
          <a:pPr rtl="0"/>
          <a:r>
            <a:rPr lang="en-US" sz="2400"/>
            <a:t>Beautiful &amp; Attractive</a:t>
          </a:r>
          <a:endParaRPr lang="en-US" sz="2400" dirty="0"/>
        </a:p>
      </dgm:t>
    </dgm:pt>
    <dgm:pt modelId="{146BD49D-6B78-4F61-816B-B53BA8B4FC81}" type="parTrans" cxnId="{834723D0-0A63-4F33-BFE1-89F825C3860B}">
      <dgm:prSet/>
      <dgm:spPr/>
      <dgm:t>
        <a:bodyPr/>
        <a:lstStyle/>
        <a:p>
          <a:endParaRPr lang="en-US"/>
        </a:p>
      </dgm:t>
    </dgm:pt>
    <dgm:pt modelId="{BF223846-4B77-4AC1-A0AD-99FFEB26BA7C}" type="sibTrans" cxnId="{834723D0-0A63-4F33-BFE1-89F825C3860B}">
      <dgm:prSet/>
      <dgm:spPr/>
      <dgm:t>
        <a:bodyPr/>
        <a:lstStyle/>
        <a:p>
          <a:endParaRPr lang="en-US"/>
        </a:p>
      </dgm:t>
    </dgm:pt>
    <dgm:pt modelId="{4F25C55B-97D4-4743-9BDE-A7870B0BFAE9}">
      <dgm:prSet custT="1"/>
      <dgm:spPr/>
      <dgm:t>
        <a:bodyPr/>
        <a:lstStyle/>
        <a:p>
          <a:pPr rtl="0"/>
          <a:r>
            <a:rPr lang="en-US" sz="2400"/>
            <a:t>High yield</a:t>
          </a:r>
          <a:endParaRPr lang="en-US" sz="2400" dirty="0"/>
        </a:p>
      </dgm:t>
    </dgm:pt>
    <dgm:pt modelId="{04311421-E9B8-48FF-81A8-5D2DA01A5E1D}" type="parTrans" cxnId="{59715AE9-9620-4F40-909E-813822910ADF}">
      <dgm:prSet/>
      <dgm:spPr/>
      <dgm:t>
        <a:bodyPr/>
        <a:lstStyle/>
        <a:p>
          <a:endParaRPr lang="en-US"/>
        </a:p>
      </dgm:t>
    </dgm:pt>
    <dgm:pt modelId="{3A6789E2-C072-49E6-ACE4-BF6A1362447F}" type="sibTrans" cxnId="{59715AE9-9620-4F40-909E-813822910ADF}">
      <dgm:prSet/>
      <dgm:spPr/>
      <dgm:t>
        <a:bodyPr/>
        <a:lstStyle/>
        <a:p>
          <a:endParaRPr lang="en-US"/>
        </a:p>
      </dgm:t>
    </dgm:pt>
    <dgm:pt modelId="{FDAE1A42-0555-4EC8-95E2-1405D479D793}">
      <dgm:prSet custT="1"/>
      <dgm:spPr/>
      <dgm:t>
        <a:bodyPr/>
        <a:lstStyle/>
        <a:p>
          <a:pPr rtl="0"/>
          <a:r>
            <a:rPr lang="en-US" sz="2400" dirty="0"/>
            <a:t>High technology in all levels of process</a:t>
          </a:r>
        </a:p>
      </dgm:t>
    </dgm:pt>
    <dgm:pt modelId="{B049FC01-07F9-4B2A-AEA4-95534149F991}" type="parTrans" cxnId="{F2192DDA-3356-4905-8ABB-1E0E3F5CDF43}">
      <dgm:prSet/>
      <dgm:spPr/>
      <dgm:t>
        <a:bodyPr/>
        <a:lstStyle/>
        <a:p>
          <a:endParaRPr lang="en-US"/>
        </a:p>
      </dgm:t>
    </dgm:pt>
    <dgm:pt modelId="{96844961-B978-4CDF-B5DB-7B6029BD27AD}" type="sibTrans" cxnId="{F2192DDA-3356-4905-8ABB-1E0E3F5CDF43}">
      <dgm:prSet/>
      <dgm:spPr/>
      <dgm:t>
        <a:bodyPr/>
        <a:lstStyle/>
        <a:p>
          <a:endParaRPr lang="en-US"/>
        </a:p>
      </dgm:t>
    </dgm:pt>
    <dgm:pt modelId="{EC0DB299-052D-44C7-B03C-93860CF363FF}">
      <dgm:prSet/>
      <dgm:spPr/>
      <dgm:t>
        <a:bodyPr/>
        <a:lstStyle/>
        <a:p>
          <a:pPr rtl="0"/>
          <a:endParaRPr lang="en-US" dirty="0"/>
        </a:p>
      </dgm:t>
    </dgm:pt>
    <dgm:pt modelId="{5760004E-3C14-4539-9A7C-9212278307AA}" type="parTrans" cxnId="{D1A7950F-20E8-47AF-9818-23925A61C8A3}">
      <dgm:prSet/>
      <dgm:spPr/>
      <dgm:t>
        <a:bodyPr/>
        <a:lstStyle/>
        <a:p>
          <a:endParaRPr lang="en-US"/>
        </a:p>
      </dgm:t>
    </dgm:pt>
    <dgm:pt modelId="{861B65F6-96FD-45B9-94FA-5319C82AAA27}" type="sibTrans" cxnId="{D1A7950F-20E8-47AF-9818-23925A61C8A3}">
      <dgm:prSet/>
      <dgm:spPr/>
      <dgm:t>
        <a:bodyPr/>
        <a:lstStyle/>
        <a:p>
          <a:endParaRPr lang="en-US"/>
        </a:p>
      </dgm:t>
    </dgm:pt>
    <dgm:pt modelId="{AA2913E0-A915-4F68-8631-56469FB0A4E9}" type="pres">
      <dgm:prSet presAssocID="{1DBBC037-34B0-4DA6-8819-112F9DB88858}" presName="arrowDiagram" presStyleCnt="0">
        <dgm:presLayoutVars>
          <dgm:chMax val="5"/>
          <dgm:dir/>
          <dgm:resizeHandles val="exact"/>
        </dgm:presLayoutVars>
      </dgm:prSet>
      <dgm:spPr/>
    </dgm:pt>
    <dgm:pt modelId="{B58566F3-A765-4DC8-A3CD-ABE4C389169A}" type="pres">
      <dgm:prSet presAssocID="{1DBBC037-34B0-4DA6-8819-112F9DB88858}" presName="arrow" presStyleLbl="bgShp" presStyleIdx="0" presStyleCnt="1"/>
      <dgm:spPr/>
    </dgm:pt>
    <dgm:pt modelId="{A65C12C9-1810-45EE-8C4F-44D747BDE611}" type="pres">
      <dgm:prSet presAssocID="{1DBBC037-34B0-4DA6-8819-112F9DB88858}" presName="arrowDiagram5" presStyleCnt="0"/>
      <dgm:spPr/>
    </dgm:pt>
    <dgm:pt modelId="{7280EA28-4749-4BE2-81F8-E1E592D1776F}" type="pres">
      <dgm:prSet presAssocID="{428AEC2E-55C1-4AA0-8240-81C206482364}" presName="bullet5a" presStyleLbl="node1" presStyleIdx="0" presStyleCnt="5"/>
      <dgm:spPr/>
    </dgm:pt>
    <dgm:pt modelId="{5899FC40-5C9C-4B6C-9719-BF88A3A9ADBF}" type="pres">
      <dgm:prSet presAssocID="{428AEC2E-55C1-4AA0-8240-81C206482364}" presName="textBox5a" presStyleLbl="revTx" presStyleIdx="0" presStyleCnt="5">
        <dgm:presLayoutVars>
          <dgm:bulletEnabled val="1"/>
        </dgm:presLayoutVars>
      </dgm:prSet>
      <dgm:spPr/>
    </dgm:pt>
    <dgm:pt modelId="{97D80909-9D02-4C8F-8266-6E8CFFF0B668}" type="pres">
      <dgm:prSet presAssocID="{FB27131F-B091-4BD4-9745-A077BFC603CF}" presName="bullet5b" presStyleLbl="node1" presStyleIdx="1" presStyleCnt="5"/>
      <dgm:spPr/>
    </dgm:pt>
    <dgm:pt modelId="{2953F61E-DA4E-4E7D-A78C-B00EF2F92921}" type="pres">
      <dgm:prSet presAssocID="{FB27131F-B091-4BD4-9745-A077BFC603CF}" presName="textBox5b" presStyleLbl="revTx" presStyleIdx="1" presStyleCnt="5">
        <dgm:presLayoutVars>
          <dgm:bulletEnabled val="1"/>
        </dgm:presLayoutVars>
      </dgm:prSet>
      <dgm:spPr/>
    </dgm:pt>
    <dgm:pt modelId="{31E54A4E-81DA-4137-9332-B452D9EFF199}" type="pres">
      <dgm:prSet presAssocID="{55A9337F-06FA-4122-98C0-1E805414FFAC}" presName="bullet5c" presStyleLbl="node1" presStyleIdx="2" presStyleCnt="5" custLinFactNeighborX="8245" custLinFactNeighborY="6494"/>
      <dgm:spPr/>
    </dgm:pt>
    <dgm:pt modelId="{AA2E9F72-5575-4C66-BA2E-8DC6B2A60BAE}" type="pres">
      <dgm:prSet presAssocID="{55A9337F-06FA-4122-98C0-1E805414FFAC}" presName="textBox5c" presStyleLbl="revTx" presStyleIdx="2" presStyleCnt="5">
        <dgm:presLayoutVars>
          <dgm:bulletEnabled val="1"/>
        </dgm:presLayoutVars>
      </dgm:prSet>
      <dgm:spPr/>
    </dgm:pt>
    <dgm:pt modelId="{689109B3-7703-47FB-A660-E7034452F3AE}" type="pres">
      <dgm:prSet presAssocID="{4F25C55B-97D4-4743-9BDE-A7870B0BFAE9}" presName="bullet5d" presStyleLbl="node1" presStyleIdx="3" presStyleCnt="5"/>
      <dgm:spPr/>
    </dgm:pt>
    <dgm:pt modelId="{B7CE0585-C56E-49CF-B860-FE900E0C7A08}" type="pres">
      <dgm:prSet presAssocID="{4F25C55B-97D4-4743-9BDE-A7870B0BFAE9}" presName="textBox5d" presStyleLbl="revTx" presStyleIdx="3" presStyleCnt="5" custScaleX="69369">
        <dgm:presLayoutVars>
          <dgm:bulletEnabled val="1"/>
        </dgm:presLayoutVars>
      </dgm:prSet>
      <dgm:spPr/>
    </dgm:pt>
    <dgm:pt modelId="{A82C1D24-8B9B-4383-B990-36E2CAB0A801}" type="pres">
      <dgm:prSet presAssocID="{FDAE1A42-0555-4EC8-95E2-1405D479D793}" presName="bullet5e" presStyleLbl="node1" presStyleIdx="4" presStyleCnt="5"/>
      <dgm:spPr/>
    </dgm:pt>
    <dgm:pt modelId="{86B052A4-1A12-430A-ACE1-E72CF746BFBB}" type="pres">
      <dgm:prSet presAssocID="{FDAE1A42-0555-4EC8-95E2-1405D479D793}" presName="textBox5e" presStyleLbl="revTx" presStyleIdx="4" presStyleCnt="5" custScaleX="121622">
        <dgm:presLayoutVars>
          <dgm:bulletEnabled val="1"/>
        </dgm:presLayoutVars>
      </dgm:prSet>
      <dgm:spPr/>
    </dgm:pt>
  </dgm:ptLst>
  <dgm:cxnLst>
    <dgm:cxn modelId="{D1A7950F-20E8-47AF-9818-23925A61C8A3}" srcId="{1DBBC037-34B0-4DA6-8819-112F9DB88858}" destId="{EC0DB299-052D-44C7-B03C-93860CF363FF}" srcOrd="5" destOrd="0" parTransId="{5760004E-3C14-4539-9A7C-9212278307AA}" sibTransId="{861B65F6-96FD-45B9-94FA-5319C82AAA27}"/>
    <dgm:cxn modelId="{D580A230-0007-4551-BDF1-3C115AD6A810}" type="presOf" srcId="{FB27131F-B091-4BD4-9745-A077BFC603CF}" destId="{2953F61E-DA4E-4E7D-A78C-B00EF2F92921}" srcOrd="0" destOrd="0" presId="urn:microsoft.com/office/officeart/2005/8/layout/arrow2"/>
    <dgm:cxn modelId="{675AFF67-F8C9-4A83-A1F8-CBD0A1C71409}" type="presOf" srcId="{1DBBC037-34B0-4DA6-8819-112F9DB88858}" destId="{AA2913E0-A915-4F68-8631-56469FB0A4E9}" srcOrd="0" destOrd="0" presId="urn:microsoft.com/office/officeart/2005/8/layout/arrow2"/>
    <dgm:cxn modelId="{C7E56951-534A-45C1-9C60-781F7CE0E35F}" srcId="{1DBBC037-34B0-4DA6-8819-112F9DB88858}" destId="{FB27131F-B091-4BD4-9745-A077BFC603CF}" srcOrd="1" destOrd="0" parTransId="{EFAA9498-8B75-4461-8F34-209E846C4F9A}" sibTransId="{D411B9DE-ADB6-437C-8555-CCAEFE83BB36}"/>
    <dgm:cxn modelId="{AB706F55-0A75-46B9-A858-FBCD48E00AE6}" type="presOf" srcId="{428AEC2E-55C1-4AA0-8240-81C206482364}" destId="{5899FC40-5C9C-4B6C-9719-BF88A3A9ADBF}" srcOrd="0" destOrd="0" presId="urn:microsoft.com/office/officeart/2005/8/layout/arrow2"/>
    <dgm:cxn modelId="{41053086-B173-40E6-BB46-628B32D27681}" srcId="{1DBBC037-34B0-4DA6-8819-112F9DB88858}" destId="{428AEC2E-55C1-4AA0-8240-81C206482364}" srcOrd="0" destOrd="0" parTransId="{4347A6DF-C401-44E3-96EC-1201B6B91964}" sibTransId="{6D60C8A5-7CF9-4882-9B76-FB6C1802D3EE}"/>
    <dgm:cxn modelId="{C020098A-398F-4CF9-9367-3C8956EAB540}" type="presOf" srcId="{FDAE1A42-0555-4EC8-95E2-1405D479D793}" destId="{86B052A4-1A12-430A-ACE1-E72CF746BFBB}" srcOrd="0" destOrd="0" presId="urn:microsoft.com/office/officeart/2005/8/layout/arrow2"/>
    <dgm:cxn modelId="{A32F20C5-3A49-4560-BD7F-C4947C88EEC3}" type="presOf" srcId="{55A9337F-06FA-4122-98C0-1E805414FFAC}" destId="{AA2E9F72-5575-4C66-BA2E-8DC6B2A60BAE}" srcOrd="0" destOrd="0" presId="urn:microsoft.com/office/officeart/2005/8/layout/arrow2"/>
    <dgm:cxn modelId="{77D552CB-5F94-4451-9531-355BF7BAD43A}" type="presOf" srcId="{4F25C55B-97D4-4743-9BDE-A7870B0BFAE9}" destId="{B7CE0585-C56E-49CF-B860-FE900E0C7A08}" srcOrd="0" destOrd="0" presId="urn:microsoft.com/office/officeart/2005/8/layout/arrow2"/>
    <dgm:cxn modelId="{834723D0-0A63-4F33-BFE1-89F825C3860B}" srcId="{1DBBC037-34B0-4DA6-8819-112F9DB88858}" destId="{55A9337F-06FA-4122-98C0-1E805414FFAC}" srcOrd="2" destOrd="0" parTransId="{146BD49D-6B78-4F61-816B-B53BA8B4FC81}" sibTransId="{BF223846-4B77-4AC1-A0AD-99FFEB26BA7C}"/>
    <dgm:cxn modelId="{F2192DDA-3356-4905-8ABB-1E0E3F5CDF43}" srcId="{1DBBC037-34B0-4DA6-8819-112F9DB88858}" destId="{FDAE1A42-0555-4EC8-95E2-1405D479D793}" srcOrd="4" destOrd="0" parTransId="{B049FC01-07F9-4B2A-AEA4-95534149F991}" sibTransId="{96844961-B978-4CDF-B5DB-7B6029BD27AD}"/>
    <dgm:cxn modelId="{59715AE9-9620-4F40-909E-813822910ADF}" srcId="{1DBBC037-34B0-4DA6-8819-112F9DB88858}" destId="{4F25C55B-97D4-4743-9BDE-A7870B0BFAE9}" srcOrd="3" destOrd="0" parTransId="{04311421-E9B8-48FF-81A8-5D2DA01A5E1D}" sibTransId="{3A6789E2-C072-49E6-ACE4-BF6A1362447F}"/>
    <dgm:cxn modelId="{63EFEC61-2857-49D1-BE19-F498535FCD74}" type="presParOf" srcId="{AA2913E0-A915-4F68-8631-56469FB0A4E9}" destId="{B58566F3-A765-4DC8-A3CD-ABE4C389169A}" srcOrd="0" destOrd="0" presId="urn:microsoft.com/office/officeart/2005/8/layout/arrow2"/>
    <dgm:cxn modelId="{57309DF0-D09D-4F2F-B54D-750C7196FC3A}" type="presParOf" srcId="{AA2913E0-A915-4F68-8631-56469FB0A4E9}" destId="{A65C12C9-1810-45EE-8C4F-44D747BDE611}" srcOrd="1" destOrd="0" presId="urn:microsoft.com/office/officeart/2005/8/layout/arrow2"/>
    <dgm:cxn modelId="{6072A235-2F37-4D6F-9A1B-EBC167B4FAC7}" type="presParOf" srcId="{A65C12C9-1810-45EE-8C4F-44D747BDE611}" destId="{7280EA28-4749-4BE2-81F8-E1E592D1776F}" srcOrd="0" destOrd="0" presId="urn:microsoft.com/office/officeart/2005/8/layout/arrow2"/>
    <dgm:cxn modelId="{44A6D00A-F232-4322-B6E0-9FE5CB10C849}" type="presParOf" srcId="{A65C12C9-1810-45EE-8C4F-44D747BDE611}" destId="{5899FC40-5C9C-4B6C-9719-BF88A3A9ADBF}" srcOrd="1" destOrd="0" presId="urn:microsoft.com/office/officeart/2005/8/layout/arrow2"/>
    <dgm:cxn modelId="{F278CEFB-15EF-4A6F-B5A2-FDBE8707EF7B}" type="presParOf" srcId="{A65C12C9-1810-45EE-8C4F-44D747BDE611}" destId="{97D80909-9D02-4C8F-8266-6E8CFFF0B668}" srcOrd="2" destOrd="0" presId="urn:microsoft.com/office/officeart/2005/8/layout/arrow2"/>
    <dgm:cxn modelId="{238332E1-D3E8-4622-BB58-7374E2C64E28}" type="presParOf" srcId="{A65C12C9-1810-45EE-8C4F-44D747BDE611}" destId="{2953F61E-DA4E-4E7D-A78C-B00EF2F92921}" srcOrd="3" destOrd="0" presId="urn:microsoft.com/office/officeart/2005/8/layout/arrow2"/>
    <dgm:cxn modelId="{ED9BAFCE-6A19-4A86-8237-EF2021A328A9}" type="presParOf" srcId="{A65C12C9-1810-45EE-8C4F-44D747BDE611}" destId="{31E54A4E-81DA-4137-9332-B452D9EFF199}" srcOrd="4" destOrd="0" presId="urn:microsoft.com/office/officeart/2005/8/layout/arrow2"/>
    <dgm:cxn modelId="{DBFE583B-7986-404D-BF0E-2D5F0FD0307F}" type="presParOf" srcId="{A65C12C9-1810-45EE-8C4F-44D747BDE611}" destId="{AA2E9F72-5575-4C66-BA2E-8DC6B2A60BAE}" srcOrd="5" destOrd="0" presId="urn:microsoft.com/office/officeart/2005/8/layout/arrow2"/>
    <dgm:cxn modelId="{EE6FEFB8-7384-48AE-8F0E-7F770A7D922F}" type="presParOf" srcId="{A65C12C9-1810-45EE-8C4F-44D747BDE611}" destId="{689109B3-7703-47FB-A660-E7034452F3AE}" srcOrd="6" destOrd="0" presId="urn:microsoft.com/office/officeart/2005/8/layout/arrow2"/>
    <dgm:cxn modelId="{752B260A-16F7-4C95-847C-5933977228EB}" type="presParOf" srcId="{A65C12C9-1810-45EE-8C4F-44D747BDE611}" destId="{B7CE0585-C56E-49CF-B860-FE900E0C7A08}" srcOrd="7" destOrd="0" presId="urn:microsoft.com/office/officeart/2005/8/layout/arrow2"/>
    <dgm:cxn modelId="{C399CC8C-0CFC-4022-AE5B-E99025F703B7}" type="presParOf" srcId="{A65C12C9-1810-45EE-8C4F-44D747BDE611}" destId="{A82C1D24-8B9B-4383-B990-36E2CAB0A801}" srcOrd="8" destOrd="0" presId="urn:microsoft.com/office/officeart/2005/8/layout/arrow2"/>
    <dgm:cxn modelId="{57A7F13D-8528-46ED-ABBC-451D6DB0DE5F}" type="presParOf" srcId="{A65C12C9-1810-45EE-8C4F-44D747BDE611}" destId="{86B052A4-1A12-430A-ACE1-E72CF746BFBB}" srcOrd="9" destOrd="0" presId="urn:microsoft.com/office/officeart/2005/8/layout/arrow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CD6CA0-E201-4200-999D-81FE033FFD7C}">
      <dsp:nvSpPr>
        <dsp:cNvPr id="0" name=""/>
        <dsp:cNvSpPr/>
      </dsp:nvSpPr>
      <dsp:spPr>
        <a:xfrm>
          <a:off x="0" y="1224553"/>
          <a:ext cx="7858320" cy="1632737"/>
        </a:xfrm>
        <a:prstGeom prst="notched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DD263BD-82A4-47E2-9B9B-EFF809D5703E}">
      <dsp:nvSpPr>
        <dsp:cNvPr id="0" name=""/>
        <dsp:cNvSpPr/>
      </dsp:nvSpPr>
      <dsp:spPr>
        <a:xfrm>
          <a:off x="1267" y="0"/>
          <a:ext cx="1265510" cy="1632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rtl="0">
            <a:lnSpc>
              <a:spcPct val="90000"/>
            </a:lnSpc>
            <a:spcBef>
              <a:spcPct val="0"/>
            </a:spcBef>
            <a:spcAft>
              <a:spcPct val="35000"/>
            </a:spcAft>
            <a:buNone/>
          </a:pPr>
          <a:r>
            <a:rPr lang="en-US" sz="2000" kern="1200" dirty="0"/>
            <a:t>Small size fruit</a:t>
          </a:r>
        </a:p>
      </dsp:txBody>
      <dsp:txXfrm>
        <a:off x="1267" y="0"/>
        <a:ext cx="1265510" cy="1632737"/>
      </dsp:txXfrm>
    </dsp:sp>
    <dsp:sp modelId="{C5EBE94C-783A-4CBB-8A5B-113DEB9F65C9}">
      <dsp:nvSpPr>
        <dsp:cNvPr id="0" name=""/>
        <dsp:cNvSpPr/>
      </dsp:nvSpPr>
      <dsp:spPr>
        <a:xfrm>
          <a:off x="429930" y="1836829"/>
          <a:ext cx="408184" cy="408184"/>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4F222E2-5702-4374-8954-B444463CE963}">
      <dsp:nvSpPr>
        <dsp:cNvPr id="0" name=""/>
        <dsp:cNvSpPr/>
      </dsp:nvSpPr>
      <dsp:spPr>
        <a:xfrm>
          <a:off x="1308390" y="2449106"/>
          <a:ext cx="1250621" cy="1632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rtl="0">
            <a:lnSpc>
              <a:spcPct val="90000"/>
            </a:lnSpc>
            <a:spcBef>
              <a:spcPct val="0"/>
            </a:spcBef>
            <a:spcAft>
              <a:spcPct val="35000"/>
            </a:spcAft>
            <a:buNone/>
          </a:pPr>
          <a:r>
            <a:rPr lang="en-US" sz="2000" kern="1200" dirty="0"/>
            <a:t>High rate of damaged fruit</a:t>
          </a:r>
        </a:p>
      </dsp:txBody>
      <dsp:txXfrm>
        <a:off x="1308390" y="2449106"/>
        <a:ext cx="1250621" cy="1632737"/>
      </dsp:txXfrm>
    </dsp:sp>
    <dsp:sp modelId="{C7685189-5A23-44E3-8E77-9BF23824E8F6}">
      <dsp:nvSpPr>
        <dsp:cNvPr id="0" name=""/>
        <dsp:cNvSpPr/>
      </dsp:nvSpPr>
      <dsp:spPr>
        <a:xfrm>
          <a:off x="1729609" y="1836829"/>
          <a:ext cx="408184" cy="408184"/>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9453A51-CC82-4885-AD02-D5F33C648ABC}">
      <dsp:nvSpPr>
        <dsp:cNvPr id="0" name=""/>
        <dsp:cNvSpPr/>
      </dsp:nvSpPr>
      <dsp:spPr>
        <a:xfrm>
          <a:off x="2600625" y="0"/>
          <a:ext cx="1404289" cy="1632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rtl="0">
            <a:lnSpc>
              <a:spcPct val="90000"/>
            </a:lnSpc>
            <a:spcBef>
              <a:spcPct val="0"/>
            </a:spcBef>
            <a:spcAft>
              <a:spcPct val="35000"/>
            </a:spcAft>
            <a:buNone/>
          </a:pPr>
          <a:r>
            <a:rPr lang="en-US" sz="2000" kern="1200" dirty="0"/>
            <a:t>Rough and unattractive peal</a:t>
          </a:r>
        </a:p>
      </dsp:txBody>
      <dsp:txXfrm>
        <a:off x="2600625" y="0"/>
        <a:ext cx="1404289" cy="1632737"/>
      </dsp:txXfrm>
    </dsp:sp>
    <dsp:sp modelId="{1A5E07D6-9195-43C5-A667-BBF297C06018}">
      <dsp:nvSpPr>
        <dsp:cNvPr id="0" name=""/>
        <dsp:cNvSpPr/>
      </dsp:nvSpPr>
      <dsp:spPr>
        <a:xfrm>
          <a:off x="3098677" y="1836829"/>
          <a:ext cx="408184" cy="408184"/>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D582C94-4DC0-4C95-B91A-80F958C72C74}">
      <dsp:nvSpPr>
        <dsp:cNvPr id="0" name=""/>
        <dsp:cNvSpPr/>
      </dsp:nvSpPr>
      <dsp:spPr>
        <a:xfrm>
          <a:off x="4046527" y="2449106"/>
          <a:ext cx="873790" cy="1632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rtl="0">
            <a:lnSpc>
              <a:spcPct val="90000"/>
            </a:lnSpc>
            <a:spcBef>
              <a:spcPct val="0"/>
            </a:spcBef>
            <a:spcAft>
              <a:spcPct val="35000"/>
            </a:spcAft>
            <a:buNone/>
          </a:pPr>
          <a:r>
            <a:rPr lang="en-US" sz="2000" kern="1200" dirty="0"/>
            <a:t>Low yield</a:t>
          </a:r>
        </a:p>
      </dsp:txBody>
      <dsp:txXfrm>
        <a:off x="4046527" y="2449106"/>
        <a:ext cx="873790" cy="1632737"/>
      </dsp:txXfrm>
    </dsp:sp>
    <dsp:sp modelId="{7C4AF604-F6CC-4B2E-9FC3-56ACB74E3C37}">
      <dsp:nvSpPr>
        <dsp:cNvPr id="0" name=""/>
        <dsp:cNvSpPr/>
      </dsp:nvSpPr>
      <dsp:spPr>
        <a:xfrm>
          <a:off x="4279330" y="1836829"/>
          <a:ext cx="408184" cy="408184"/>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7EF4B55-6683-4264-83A7-A9B47EA7C2BF}">
      <dsp:nvSpPr>
        <dsp:cNvPr id="0" name=""/>
        <dsp:cNvSpPr/>
      </dsp:nvSpPr>
      <dsp:spPr>
        <a:xfrm>
          <a:off x="4961931" y="0"/>
          <a:ext cx="1235415" cy="1632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rtl="0">
            <a:lnSpc>
              <a:spcPct val="90000"/>
            </a:lnSpc>
            <a:spcBef>
              <a:spcPct val="0"/>
            </a:spcBef>
            <a:spcAft>
              <a:spcPct val="35000"/>
            </a:spcAft>
            <a:buNone/>
          </a:pPr>
          <a:r>
            <a:rPr lang="en-US" sz="2000" kern="1200" dirty="0"/>
            <a:t>Outdated ways for fruit handlings</a:t>
          </a:r>
        </a:p>
      </dsp:txBody>
      <dsp:txXfrm>
        <a:off x="4961931" y="0"/>
        <a:ext cx="1235415" cy="1632737"/>
      </dsp:txXfrm>
    </dsp:sp>
    <dsp:sp modelId="{87D1955F-AC62-48CF-B45E-D2A9D0267DD9}">
      <dsp:nvSpPr>
        <dsp:cNvPr id="0" name=""/>
        <dsp:cNvSpPr/>
      </dsp:nvSpPr>
      <dsp:spPr>
        <a:xfrm>
          <a:off x="5375547" y="1836829"/>
          <a:ext cx="408184" cy="408184"/>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A32854C-3AB5-4BA1-B62D-C7B32DA3BFD4}">
      <dsp:nvSpPr>
        <dsp:cNvPr id="0" name=""/>
        <dsp:cNvSpPr/>
      </dsp:nvSpPr>
      <dsp:spPr>
        <a:xfrm>
          <a:off x="6238960" y="2449106"/>
          <a:ext cx="832260" cy="1632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5384" tIns="405384" rIns="405384" bIns="405384" numCol="1" spcCol="1270" anchor="t" anchorCtr="0">
          <a:noAutofit/>
        </a:bodyPr>
        <a:lstStyle/>
        <a:p>
          <a:pPr marL="0" lvl="0" indent="0" algn="ctr" defTabSz="2533650" rtl="0">
            <a:lnSpc>
              <a:spcPct val="90000"/>
            </a:lnSpc>
            <a:spcBef>
              <a:spcPct val="0"/>
            </a:spcBef>
            <a:spcAft>
              <a:spcPct val="35000"/>
            </a:spcAft>
            <a:buNone/>
          </a:pPr>
          <a:endParaRPr lang="en-US" sz="5700" kern="1200" dirty="0"/>
        </a:p>
      </dsp:txBody>
      <dsp:txXfrm>
        <a:off x="6238960" y="2449106"/>
        <a:ext cx="832260" cy="1632737"/>
      </dsp:txXfrm>
    </dsp:sp>
    <dsp:sp modelId="{9CDD6F55-6C49-482D-8B2C-BE6D4B8C716F}">
      <dsp:nvSpPr>
        <dsp:cNvPr id="0" name=""/>
        <dsp:cNvSpPr/>
      </dsp:nvSpPr>
      <dsp:spPr>
        <a:xfrm>
          <a:off x="6348323" y="1842630"/>
          <a:ext cx="408184" cy="408184"/>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8566F3-A765-4DC8-A3CD-ABE4C389169A}">
      <dsp:nvSpPr>
        <dsp:cNvPr id="0" name=""/>
        <dsp:cNvSpPr/>
      </dsp:nvSpPr>
      <dsp:spPr>
        <a:xfrm>
          <a:off x="-83730" y="235265"/>
          <a:ext cx="7744953" cy="4840595"/>
        </a:xfrm>
        <a:prstGeom prst="swooshArrow">
          <a:avLst>
            <a:gd name="adj1" fmla="val 25000"/>
            <a:gd name="adj2" fmla="val 25000"/>
          </a:avLst>
        </a:prstGeom>
        <a:solidFill>
          <a:schemeClr val="accent3">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7280EA28-4749-4BE2-81F8-E1E592D1776F}">
      <dsp:nvSpPr>
        <dsp:cNvPr id="0" name=""/>
        <dsp:cNvSpPr/>
      </dsp:nvSpPr>
      <dsp:spPr>
        <a:xfrm>
          <a:off x="679147" y="3834732"/>
          <a:ext cx="178133" cy="178133"/>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899FC40-5C9C-4B6C-9719-BF88A3A9ADBF}">
      <dsp:nvSpPr>
        <dsp:cNvPr id="0" name=""/>
        <dsp:cNvSpPr/>
      </dsp:nvSpPr>
      <dsp:spPr>
        <a:xfrm>
          <a:off x="768214" y="3923799"/>
          <a:ext cx="1014588" cy="115206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94389" tIns="0" rIns="0" bIns="0" numCol="1" spcCol="1270" anchor="t" anchorCtr="0">
          <a:noAutofit/>
        </a:bodyPr>
        <a:lstStyle/>
        <a:p>
          <a:pPr marL="0" lvl="0" indent="0" algn="l" defTabSz="1066800" rtl="0">
            <a:lnSpc>
              <a:spcPct val="90000"/>
            </a:lnSpc>
            <a:spcBef>
              <a:spcPct val="0"/>
            </a:spcBef>
            <a:spcAft>
              <a:spcPct val="35000"/>
            </a:spcAft>
            <a:buNone/>
          </a:pPr>
          <a:r>
            <a:rPr lang="en-US" sz="2400" kern="1200"/>
            <a:t>Big fruit</a:t>
          </a:r>
          <a:endParaRPr lang="en-US" sz="2400" kern="1200" dirty="0"/>
        </a:p>
      </dsp:txBody>
      <dsp:txXfrm>
        <a:off x="768214" y="3923799"/>
        <a:ext cx="1014588" cy="1152061"/>
      </dsp:txXfrm>
    </dsp:sp>
    <dsp:sp modelId="{97D80909-9D02-4C8F-8266-6E8CFFF0B668}">
      <dsp:nvSpPr>
        <dsp:cNvPr id="0" name=""/>
        <dsp:cNvSpPr/>
      </dsp:nvSpPr>
      <dsp:spPr>
        <a:xfrm>
          <a:off x="1643393" y="2908242"/>
          <a:ext cx="278818" cy="278818"/>
        </a:xfrm>
        <a:prstGeom prst="ellipse">
          <a:avLst/>
        </a:prstGeom>
        <a:solidFill>
          <a:schemeClr val="accent3">
            <a:hueOff val="-1571485"/>
            <a:satOff val="12089"/>
            <a:lumOff val="740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953F61E-DA4E-4E7D-A78C-B00EF2F92921}">
      <dsp:nvSpPr>
        <dsp:cNvPr id="0" name=""/>
        <dsp:cNvSpPr/>
      </dsp:nvSpPr>
      <dsp:spPr>
        <a:xfrm>
          <a:off x="1782802" y="3047651"/>
          <a:ext cx="1285662" cy="2028209"/>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7740" tIns="0" rIns="0" bIns="0" numCol="1" spcCol="1270" anchor="t" anchorCtr="0">
          <a:noAutofit/>
        </a:bodyPr>
        <a:lstStyle/>
        <a:p>
          <a:pPr marL="0" lvl="0" indent="0" algn="l" defTabSz="1066800" rtl="0">
            <a:lnSpc>
              <a:spcPct val="90000"/>
            </a:lnSpc>
            <a:spcBef>
              <a:spcPct val="0"/>
            </a:spcBef>
            <a:spcAft>
              <a:spcPct val="35000"/>
            </a:spcAft>
            <a:buNone/>
          </a:pPr>
          <a:r>
            <a:rPr lang="en-US" sz="2400" kern="1200"/>
            <a:t>High quality</a:t>
          </a:r>
          <a:endParaRPr lang="en-US" sz="2400" kern="1200" dirty="0"/>
        </a:p>
      </dsp:txBody>
      <dsp:txXfrm>
        <a:off x="1782802" y="3047651"/>
        <a:ext cx="1285662" cy="2028209"/>
      </dsp:txXfrm>
    </dsp:sp>
    <dsp:sp modelId="{31E54A4E-81DA-4137-9332-B452D9EFF199}">
      <dsp:nvSpPr>
        <dsp:cNvPr id="0" name=""/>
        <dsp:cNvSpPr/>
      </dsp:nvSpPr>
      <dsp:spPr>
        <a:xfrm>
          <a:off x="2913237" y="2193709"/>
          <a:ext cx="371757" cy="371757"/>
        </a:xfrm>
        <a:prstGeom prst="ellipse">
          <a:avLst/>
        </a:prstGeom>
        <a:solidFill>
          <a:schemeClr val="accent3">
            <a:hueOff val="-3142970"/>
            <a:satOff val="24178"/>
            <a:lumOff val="1480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A2E9F72-5575-4C66-BA2E-8DC6B2A60BAE}">
      <dsp:nvSpPr>
        <dsp:cNvPr id="0" name=""/>
        <dsp:cNvSpPr/>
      </dsp:nvSpPr>
      <dsp:spPr>
        <a:xfrm>
          <a:off x="3068465" y="2355446"/>
          <a:ext cx="1494775" cy="272041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96987" tIns="0" rIns="0" bIns="0" numCol="1" spcCol="1270" anchor="t" anchorCtr="0">
          <a:noAutofit/>
        </a:bodyPr>
        <a:lstStyle/>
        <a:p>
          <a:pPr marL="0" lvl="0" indent="0" algn="l" defTabSz="1066800" rtl="0">
            <a:lnSpc>
              <a:spcPct val="90000"/>
            </a:lnSpc>
            <a:spcBef>
              <a:spcPct val="0"/>
            </a:spcBef>
            <a:spcAft>
              <a:spcPct val="35000"/>
            </a:spcAft>
            <a:buNone/>
          </a:pPr>
          <a:r>
            <a:rPr lang="en-US" sz="2400" kern="1200"/>
            <a:t>Beautiful &amp; Attractive</a:t>
          </a:r>
          <a:endParaRPr lang="en-US" sz="2400" kern="1200" dirty="0"/>
        </a:p>
      </dsp:txBody>
      <dsp:txXfrm>
        <a:off x="3068465" y="2355446"/>
        <a:ext cx="1494775" cy="2720414"/>
      </dsp:txXfrm>
    </dsp:sp>
    <dsp:sp modelId="{689109B3-7703-47FB-A660-E7034452F3AE}">
      <dsp:nvSpPr>
        <dsp:cNvPr id="0" name=""/>
        <dsp:cNvSpPr/>
      </dsp:nvSpPr>
      <dsp:spPr>
        <a:xfrm>
          <a:off x="4323147" y="1592568"/>
          <a:ext cx="480187" cy="480187"/>
        </a:xfrm>
        <a:prstGeom prst="ellipse">
          <a:avLst/>
        </a:prstGeom>
        <a:solidFill>
          <a:schemeClr val="accent3">
            <a:hueOff val="-4714455"/>
            <a:satOff val="36268"/>
            <a:lumOff val="2220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7CE0585-C56E-49CF-B860-FE900E0C7A08}">
      <dsp:nvSpPr>
        <dsp:cNvPr id="0" name=""/>
        <dsp:cNvSpPr/>
      </dsp:nvSpPr>
      <dsp:spPr>
        <a:xfrm>
          <a:off x="4800476" y="1832661"/>
          <a:ext cx="1074519" cy="3243199"/>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54441" tIns="0" rIns="0" bIns="0" numCol="1" spcCol="1270" anchor="t" anchorCtr="0">
          <a:noAutofit/>
        </a:bodyPr>
        <a:lstStyle/>
        <a:p>
          <a:pPr marL="0" lvl="0" indent="0" algn="l" defTabSz="1066800" rtl="0">
            <a:lnSpc>
              <a:spcPct val="90000"/>
            </a:lnSpc>
            <a:spcBef>
              <a:spcPct val="0"/>
            </a:spcBef>
            <a:spcAft>
              <a:spcPct val="35000"/>
            </a:spcAft>
            <a:buNone/>
          </a:pPr>
          <a:r>
            <a:rPr lang="en-US" sz="2400" kern="1200"/>
            <a:t>High yield</a:t>
          </a:r>
          <a:endParaRPr lang="en-US" sz="2400" kern="1200" dirty="0"/>
        </a:p>
      </dsp:txBody>
      <dsp:txXfrm>
        <a:off x="4800476" y="1832661"/>
        <a:ext cx="1074519" cy="3243199"/>
      </dsp:txXfrm>
    </dsp:sp>
    <dsp:sp modelId="{A82C1D24-8B9B-4383-B990-36E2CAB0A801}">
      <dsp:nvSpPr>
        <dsp:cNvPr id="0" name=""/>
        <dsp:cNvSpPr/>
      </dsp:nvSpPr>
      <dsp:spPr>
        <a:xfrm>
          <a:off x="5806306" y="1207256"/>
          <a:ext cx="611851" cy="611851"/>
        </a:xfrm>
        <a:prstGeom prst="ellipse">
          <a:avLst/>
        </a:prstGeom>
        <a:solidFill>
          <a:schemeClr val="accent3">
            <a:hueOff val="-6285941"/>
            <a:satOff val="48357"/>
            <a:lumOff val="2960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6B052A4-1A12-430A-ACE1-E72CF746BFBB}">
      <dsp:nvSpPr>
        <dsp:cNvPr id="0" name=""/>
        <dsp:cNvSpPr/>
      </dsp:nvSpPr>
      <dsp:spPr>
        <a:xfrm>
          <a:off x="5944770" y="1513182"/>
          <a:ext cx="1883913" cy="3562678"/>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324207" tIns="0" rIns="0" bIns="0" numCol="1" spcCol="1270" anchor="t" anchorCtr="0">
          <a:noAutofit/>
        </a:bodyPr>
        <a:lstStyle/>
        <a:p>
          <a:pPr marL="0" lvl="0" indent="0" algn="l" defTabSz="1066800" rtl="0">
            <a:lnSpc>
              <a:spcPct val="90000"/>
            </a:lnSpc>
            <a:spcBef>
              <a:spcPct val="0"/>
            </a:spcBef>
            <a:spcAft>
              <a:spcPct val="35000"/>
            </a:spcAft>
            <a:buNone/>
          </a:pPr>
          <a:r>
            <a:rPr lang="en-US" sz="2400" kern="1200" dirty="0"/>
            <a:t>High technology in all levels of process</a:t>
          </a:r>
        </a:p>
      </dsp:txBody>
      <dsp:txXfrm>
        <a:off x="5944770" y="1513182"/>
        <a:ext cx="1883913" cy="356267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ZA" smtClean="0"/>
              <a:t>2020/07/27</a:t>
            </a:fld>
            <a:endParaRPr lang="en-ZA"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ZA" smtClean="0"/>
              <a:t>‹#›</a:t>
            </a:fld>
            <a:endParaRPr lang="en-ZA"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8F815A-5A10-42A8-9FEC-3938D2D9BA48}" type="datetimeFigureOut">
              <a:rPr lang="en-ZA" smtClean="0"/>
              <a:t>2020/07/27</a:t>
            </a:fld>
            <a:endParaRPr lang="en-Z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649DAF-093F-4482-AA38-346E9A2DEE94}" type="slidenum">
              <a:rPr lang="en-ZA" smtClean="0"/>
              <a:t>‹#›</a:t>
            </a:fld>
            <a:endParaRPr lang="en-ZA" dirty="0"/>
          </a:p>
        </p:txBody>
      </p:sp>
    </p:spTree>
    <p:extLst>
      <p:ext uri="{BB962C8B-B14F-4D97-AF65-F5344CB8AC3E}">
        <p14:creationId xmlns:p14="http://schemas.microsoft.com/office/powerpoint/2010/main" val="3356813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083BCDA5-EBD0-4BB4-80A2-809C721BDA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35FDC712-6C34-4F44-B041-50D0FD364F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e-IL" altLang="he-IL"/>
          </a:p>
        </p:txBody>
      </p:sp>
      <p:sp>
        <p:nvSpPr>
          <p:cNvPr id="44036" name="Slide Number Placeholder 3">
            <a:extLst>
              <a:ext uri="{FF2B5EF4-FFF2-40B4-BE49-F238E27FC236}">
                <a16:creationId xmlns:a16="http://schemas.microsoft.com/office/drawing/2014/main" id="{023317F7-8A64-407A-9B2E-D624DECEB3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C1F232E8-2E68-44A3-8033-A48472A39A65}" type="slidenum">
              <a:rPr lang="en-US" altLang="he-IL" smtClean="0">
                <a:latin typeface="Arial" panose="020B0604020202020204" pitchFamily="34" charset="0"/>
              </a:rPr>
              <a:pPr fontAlgn="base">
                <a:spcBef>
                  <a:spcPct val="0"/>
                </a:spcBef>
                <a:spcAft>
                  <a:spcPct val="0"/>
                </a:spcAft>
              </a:pPr>
              <a:t>15</a:t>
            </a:fld>
            <a:endParaRPr lang="en-US" altLang="he-IL">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anose="02020603050405020304" pitchFamily="18" charset="0"/>
                <a:cs typeface="Times New Roman" panose="02020603050405020304" pitchFamily="18" charset="0"/>
              </a:defRPr>
            </a:lvl1pPr>
          </a:lstStyle>
          <a:p>
            <a:r>
              <a:rPr lang="en-ZA" dirty="0"/>
              <a:t>Insert or Drag and Drop Image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0" y="1768422"/>
            <a:ext cx="6840000" cy="2387600"/>
          </a:xfrm>
          <a:solidFill>
            <a:schemeClr val="tx1">
              <a:alpha val="80000"/>
            </a:schemeClr>
          </a:solidFill>
        </p:spPr>
        <p:txBody>
          <a:bodyPr lIns="432000" rIns="432000" bIns="144000" anchor="b"/>
          <a:lstStyle>
            <a:lvl1pPr algn="l">
              <a:defRPr sz="4200" spc="-150">
                <a:solidFill>
                  <a:schemeClr val="bg1"/>
                </a:solidFill>
              </a:defRPr>
            </a:lvl1pPr>
          </a:lstStyle>
          <a:p>
            <a:r>
              <a:rPr lang="en-US" dirty="0"/>
              <a:t>Click to edit Master </a:t>
            </a:r>
            <a:br>
              <a:rPr lang="en-US" dirty="0"/>
            </a:br>
            <a:r>
              <a:rPr lang="en-US" dirty="0"/>
              <a:t>title style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0" y="4153578"/>
            <a:ext cx="6840000" cy="936000"/>
          </a:xfrm>
          <a:solidFill>
            <a:schemeClr val="tx1">
              <a:alpha val="90000"/>
            </a:scheme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5" name="Freeform: Shape 24">
            <a:extLst>
              <a:ext uri="{FF2B5EF4-FFF2-40B4-BE49-F238E27FC236}">
                <a16:creationId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6" name="Freeform: Shape 25">
            <a:extLst>
              <a:ext uri="{FF2B5EF4-FFF2-40B4-BE49-F238E27FC236}">
                <a16:creationId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7" name="Freeform: Shape 26">
            <a:extLst>
              <a:ext uri="{FF2B5EF4-FFF2-40B4-BE49-F238E27FC236}">
                <a16:creationId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8" name="Freeform: Shape 27">
            <a:extLst>
              <a:ext uri="{FF2B5EF4-FFF2-40B4-BE49-F238E27FC236}">
                <a16:creationId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9" name="Freeform: Shape 28">
            <a:extLst>
              <a:ext uri="{FF2B5EF4-FFF2-40B4-BE49-F238E27FC236}">
                <a16:creationId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0" name="Freeform: Shape 29">
            <a:extLst>
              <a:ext uri="{FF2B5EF4-FFF2-40B4-BE49-F238E27FC236}">
                <a16:creationId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1" name="Freeform: Shape 30">
            <a:extLst>
              <a:ext uri="{FF2B5EF4-FFF2-40B4-BE49-F238E27FC236}">
                <a16:creationId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2" name="Freeform: Shape 31">
            <a:extLst>
              <a:ext uri="{FF2B5EF4-FFF2-40B4-BE49-F238E27FC236}">
                <a16:creationId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3" name="Freeform: Shape 32">
            <a:extLst>
              <a:ext uri="{FF2B5EF4-FFF2-40B4-BE49-F238E27FC236}">
                <a16:creationId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4" name="Freeform: Shape 33">
            <a:extLst>
              <a:ext uri="{FF2B5EF4-FFF2-40B4-BE49-F238E27FC236}">
                <a16:creationId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5" name="Freeform: Shape 34">
            <a:extLst>
              <a:ext uri="{FF2B5EF4-FFF2-40B4-BE49-F238E27FC236}">
                <a16:creationId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6" name="Freeform: Shape 35">
            <a:extLst>
              <a:ext uri="{FF2B5EF4-FFF2-40B4-BE49-F238E27FC236}">
                <a16:creationId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7" name="Freeform: Shape 36">
            <a:extLst>
              <a:ext uri="{FF2B5EF4-FFF2-40B4-BE49-F238E27FC236}">
                <a16:creationId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nvGrpSpPr>
          <p:cNvPr id="43" name="Group 42">
            <a:extLst>
              <a:ext uri="{FF2B5EF4-FFF2-40B4-BE49-F238E27FC236}">
                <a16:creationId xmlns:a16="http://schemas.microsoft.com/office/drawing/2014/main" id="{0725BC56-C7B6-400F-80F9-3F968E2CAE0E}"/>
              </a:ext>
            </a:extLst>
          </p:cNvPr>
          <p:cNvGrpSpPr/>
          <p:nvPr userDrawn="1"/>
        </p:nvGrpSpPr>
        <p:grpSpPr>
          <a:xfrm>
            <a:off x="3383603" y="1013721"/>
            <a:ext cx="7749965" cy="5100743"/>
            <a:chOff x="510812" y="938373"/>
            <a:chExt cx="8073393" cy="5313612"/>
          </a:xfrm>
        </p:grpSpPr>
        <p:sp>
          <p:nvSpPr>
            <p:cNvPr id="44" name="Rounded Rectangle 15">
              <a:extLst>
                <a:ext uri="{FF2B5EF4-FFF2-40B4-BE49-F238E27FC236}">
                  <a16:creationId xmlns:a16="http://schemas.microsoft.com/office/drawing/2014/main" id="{1EC806EC-A1B2-4893-9504-1D7FFE8E238F}"/>
                </a:ext>
              </a:extLst>
            </p:cNvPr>
            <p:cNvSpPr/>
            <p:nvPr/>
          </p:nvSpPr>
          <p:spPr>
            <a:xfrm>
              <a:off x="877709" y="938373"/>
              <a:ext cx="7339600" cy="5234482"/>
            </a:xfrm>
            <a:prstGeom prst="round2SameRect">
              <a:avLst>
                <a:gd name="adj1" fmla="val 5601"/>
                <a:gd name="adj2" fmla="val 0"/>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dirty="0"/>
            </a:p>
          </p:txBody>
        </p:sp>
        <p:sp>
          <p:nvSpPr>
            <p:cNvPr id="45" name="Rounded Rectangle 15">
              <a:extLst>
                <a:ext uri="{FF2B5EF4-FFF2-40B4-BE49-F238E27FC236}">
                  <a16:creationId xmlns:a16="http://schemas.microsoft.com/office/drawing/2014/main" id="{535A1B12-6F16-41A0-A6B1-4AD0CCB5A081}"/>
                </a:ext>
              </a:extLst>
            </p:cNvPr>
            <p:cNvSpPr/>
            <p:nvPr/>
          </p:nvSpPr>
          <p:spPr>
            <a:xfrm>
              <a:off x="930758" y="995668"/>
              <a:ext cx="7233502" cy="5177187"/>
            </a:xfrm>
            <a:prstGeom prst="round2SameRect">
              <a:avLst>
                <a:gd name="adj1" fmla="val 4499"/>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6" name="Rectangle: Rounded Corners 45">
              <a:extLst>
                <a:ext uri="{FF2B5EF4-FFF2-40B4-BE49-F238E27FC236}">
                  <a16:creationId xmlns:a16="http://schemas.microsoft.com/office/drawing/2014/main" id="{379B244F-CF81-4500-A78E-495ABA6828BA}"/>
                </a:ext>
              </a:extLst>
            </p:cNvPr>
            <p:cNvSpPr/>
            <p:nvPr/>
          </p:nvSpPr>
          <p:spPr>
            <a:xfrm rot="16200000">
              <a:off x="2264894" y="295974"/>
              <a:ext cx="4565229" cy="6599909"/>
            </a:xfrm>
            <a:prstGeom prst="roundRect">
              <a:avLst>
                <a:gd name="adj" fmla="val 1476"/>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7" name="Rounded Rectangle 15">
              <a:extLst>
                <a:ext uri="{FF2B5EF4-FFF2-40B4-BE49-F238E27FC236}">
                  <a16:creationId xmlns:a16="http://schemas.microsoft.com/office/drawing/2014/main" id="{EE88F157-E260-486F-937E-C18428699861}"/>
                </a:ext>
              </a:extLst>
            </p:cNvPr>
            <p:cNvSpPr/>
            <p:nvPr/>
          </p:nvSpPr>
          <p:spPr>
            <a:xfrm rot="10800000">
              <a:off x="510812" y="5998253"/>
              <a:ext cx="8073393" cy="248975"/>
            </a:xfrm>
            <a:prstGeom prst="round2SameRect">
              <a:avLst>
                <a:gd name="adj1" fmla="val 50000"/>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8" name="Rounded Rectangle 15">
              <a:extLst>
                <a:ext uri="{FF2B5EF4-FFF2-40B4-BE49-F238E27FC236}">
                  <a16:creationId xmlns:a16="http://schemas.microsoft.com/office/drawing/2014/main" id="{F736AFAF-44AD-47CE-A63B-210102A4BF0B}"/>
                </a:ext>
              </a:extLst>
            </p:cNvPr>
            <p:cNvSpPr/>
            <p:nvPr userDrawn="1"/>
          </p:nvSpPr>
          <p:spPr>
            <a:xfrm>
              <a:off x="3668019" y="6206338"/>
              <a:ext cx="1758981" cy="45647"/>
            </a:xfrm>
            <a:prstGeom prst="round2SameRect">
              <a:avLst>
                <a:gd name="adj1" fmla="val 50000"/>
                <a:gd name="adj2" fmla="val 0"/>
              </a:avLst>
            </a:prstGeom>
            <a:gradFill>
              <a:gsLst>
                <a:gs pos="0">
                  <a:schemeClr val="tx1">
                    <a:alpha val="0"/>
                  </a:schemeClr>
                </a:gs>
                <a:gs pos="100000">
                  <a:schemeClr val="tx1">
                    <a:alpha val="31000"/>
                  </a:schemeClr>
                </a:gs>
              </a:gsLst>
              <a:lin ang="16200000" scaled="0"/>
            </a:gra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dirty="0"/>
            </a:p>
          </p:txBody>
        </p:sp>
        <p:sp>
          <p:nvSpPr>
            <p:cNvPr id="49" name="Oval 48">
              <a:extLst>
                <a:ext uri="{FF2B5EF4-FFF2-40B4-BE49-F238E27FC236}">
                  <a16:creationId xmlns:a16="http://schemas.microsoft.com/office/drawing/2014/main" id="{A4F6457E-3660-4E80-82BC-8894D701DEE9}"/>
                </a:ext>
              </a:extLst>
            </p:cNvPr>
            <p:cNvSpPr/>
            <p:nvPr/>
          </p:nvSpPr>
          <p:spPr>
            <a:xfrm rot="16200000">
              <a:off x="4660498" y="1119143"/>
              <a:ext cx="48680" cy="48680"/>
            </a:xfrm>
            <a:prstGeom prst="ellipse">
              <a:avLst/>
            </a:prstGeom>
            <a:solidFill>
              <a:schemeClr val="bg1">
                <a:lumMod val="85000"/>
              </a:schemeClr>
            </a:solidFill>
            <a:ln w="0">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dirty="0"/>
            </a:p>
          </p:txBody>
        </p:sp>
        <p:sp>
          <p:nvSpPr>
            <p:cNvPr id="50" name="Oval 49">
              <a:extLst>
                <a:ext uri="{FF2B5EF4-FFF2-40B4-BE49-F238E27FC236}">
                  <a16:creationId xmlns:a16="http://schemas.microsoft.com/office/drawing/2014/main" id="{88230416-7E55-4CB0-9548-491BA471E9E8}"/>
                </a:ext>
              </a:extLst>
            </p:cNvPr>
            <p:cNvSpPr/>
            <p:nvPr/>
          </p:nvSpPr>
          <p:spPr>
            <a:xfrm rot="16200000">
              <a:off x="4505961" y="1106017"/>
              <a:ext cx="83096" cy="83096"/>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dirty="0"/>
            </a:p>
          </p:txBody>
        </p:sp>
        <p:sp>
          <p:nvSpPr>
            <p:cNvPr id="51" name="Oval 50">
              <a:extLst>
                <a:ext uri="{FF2B5EF4-FFF2-40B4-BE49-F238E27FC236}">
                  <a16:creationId xmlns:a16="http://schemas.microsoft.com/office/drawing/2014/main" id="{FE3C1810-AD4F-4393-928E-CFA8053A2CC2}"/>
                </a:ext>
              </a:extLst>
            </p:cNvPr>
            <p:cNvSpPr/>
            <p:nvPr/>
          </p:nvSpPr>
          <p:spPr>
            <a:xfrm rot="16200000">
              <a:off x="4524686" y="1124741"/>
              <a:ext cx="45647" cy="45647"/>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dirty="0"/>
            </a:p>
          </p:txBody>
        </p:sp>
      </p:gr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2951603" cy="2196235"/>
          </a:xfrm>
        </p:spPr>
        <p:txBody>
          <a:bodyPr anchor="b"/>
          <a:lstStyle>
            <a:lvl1pPr marL="0" indent="0">
              <a:buNone/>
              <a:defRPr sz="2800">
                <a:solidFill>
                  <a:schemeClr val="tx1">
                    <a:lumMod val="75000"/>
                    <a:lumOff val="25000"/>
                  </a:schemeClr>
                </a:solidFill>
              </a:defRPr>
            </a:lvl1pPr>
            <a:lvl2pPr marL="266700" indent="0">
              <a:buNone/>
              <a:defRPr sz="2400">
                <a:solidFill>
                  <a:schemeClr val="tx1">
                    <a:lumMod val="75000"/>
                    <a:lumOff val="25000"/>
                  </a:schemeClr>
                </a:solidFill>
              </a:defRPr>
            </a:lvl2pPr>
            <a:lvl3pPr marL="542925" indent="0">
              <a:buNone/>
              <a:defRPr sz="2000">
                <a:solidFill>
                  <a:schemeClr val="tx1">
                    <a:lumMod val="75000"/>
                    <a:lumOff val="25000"/>
                  </a:schemeClr>
                </a:solidFill>
              </a:defRPr>
            </a:lvl3pPr>
            <a:lvl4pPr marL="809625" indent="0">
              <a:buNone/>
              <a:defRPr sz="2000">
                <a:solidFill>
                  <a:schemeClr val="tx1">
                    <a:lumMod val="75000"/>
                    <a:lumOff val="25000"/>
                  </a:schemeClr>
                </a:solidFill>
              </a:defRPr>
            </a:lvl4pPr>
            <a:lvl5pPr marL="1076325" indent="0">
              <a:buNone/>
              <a:defRPr sz="2000">
                <a:solidFill>
                  <a:schemeClr val="tx1">
                    <a:lumMod val="75000"/>
                    <a:lumOff val="25000"/>
                  </a:schemeClr>
                </a:solidFill>
              </a:defRPr>
            </a:lvl5pPr>
          </a:lstStyle>
          <a:p>
            <a:pPr lvl="0"/>
            <a:r>
              <a:rPr lang="en-US" dirty="0"/>
              <a:t>Emphasized text can go here</a:t>
            </a:r>
            <a:endParaRPr lang="en-ZA" dirty="0"/>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5" name="Picture Placeholder 4">
            <a:extLst>
              <a:ext uri="{FF2B5EF4-FFF2-40B4-BE49-F238E27FC236}">
                <a16:creationId xmlns:a16="http://schemas.microsoft.com/office/drawing/2014/main" id="{8C1EA41E-F6C4-484F-95E9-42978FF21625}"/>
              </a:ext>
            </a:extLst>
          </p:cNvPr>
          <p:cNvSpPr>
            <a:spLocks noGrp="1"/>
          </p:cNvSpPr>
          <p:nvPr>
            <p:ph type="pic" sz="quarter" idx="12" hasCustomPrompt="1"/>
          </p:nvPr>
        </p:nvSpPr>
        <p:spPr>
          <a:xfrm>
            <a:off x="4092796" y="1376357"/>
            <a:ext cx="6333545" cy="4379625"/>
          </a:xfrm>
          <a:prstGeom prst="roundRect">
            <a:avLst>
              <a:gd name="adj" fmla="val 1356"/>
            </a:avLst>
          </a:prstGeom>
          <a:solidFill>
            <a:schemeClr val="bg1">
              <a:lumMod val="95000"/>
            </a:schemeClr>
          </a:solidFill>
          <a:ln>
            <a:noFill/>
          </a:ln>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ZA" dirty="0"/>
              <a:t>Insert or Drag and Drop Image Here</a:t>
            </a:r>
          </a:p>
        </p:txBody>
      </p:sp>
      <p:sp>
        <p:nvSpPr>
          <p:cNvPr id="9" name="Text Placeholder 8">
            <a:extLst>
              <a:ext uri="{FF2B5EF4-FFF2-40B4-BE49-F238E27FC236}">
                <a16:creationId xmlns:a16="http://schemas.microsoft.com/office/drawing/2014/main" id="{35FD3B7C-17C6-4327-986C-A8A6D6EC1B52}"/>
              </a:ext>
            </a:extLst>
          </p:cNvPr>
          <p:cNvSpPr>
            <a:spLocks noGrp="1"/>
          </p:cNvSpPr>
          <p:nvPr>
            <p:ph type="body" sz="quarter" idx="13"/>
          </p:nvPr>
        </p:nvSpPr>
        <p:spPr>
          <a:xfrm>
            <a:off x="431800" y="3509766"/>
            <a:ext cx="2951163" cy="232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Tree>
    <p:extLst>
      <p:ext uri="{BB962C8B-B14F-4D97-AF65-F5344CB8AC3E}">
        <p14:creationId xmlns:p14="http://schemas.microsoft.com/office/powerpoint/2010/main" val="3336286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3 Column Image Bullets">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139FC94F-AE30-1048-843A-295FA302AC56}"/>
              </a:ext>
            </a:extLst>
          </p:cNvPr>
          <p:cNvSpPr>
            <a:spLocks noChangeAspect="1"/>
          </p:cNvSpPr>
          <p:nvPr userDrawn="1"/>
        </p:nvSpPr>
        <p:spPr>
          <a:xfrm>
            <a:off x="829415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A037F3B8-BD34-EA4F-A1C0-4006B373159E}"/>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A1CF33D-645D-E940-8FF4-6178A32A19A2}"/>
              </a:ext>
            </a:extLst>
          </p:cNvPr>
          <p:cNvSpPr>
            <a:spLocks noChangeAspect="1"/>
          </p:cNvSpPr>
          <p:nvPr userDrawn="1"/>
        </p:nvSpPr>
        <p:spPr>
          <a:xfrm>
            <a:off x="2398763"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071452" y="4688112"/>
            <a:ext cx="2160588" cy="900000"/>
          </a:xfrm>
        </p:spPr>
        <p:txBody>
          <a:bodyPr/>
          <a:lstStyle>
            <a:lvl1pPr marL="0" indent="0" algn="ctr">
              <a:buNone/>
              <a:defRPr sz="1600"/>
            </a:lvl1pPr>
          </a:lstStyle>
          <a:p>
            <a:pPr lvl="0"/>
            <a:r>
              <a:rPr lang="en-US" dirty="0"/>
              <a:t>Bullet Description</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a:lstStyle>
            <a:lvl1pPr marL="0" indent="0" algn="ctr">
              <a:buNone/>
              <a:defRPr sz="1600"/>
            </a:lvl1pPr>
          </a:lstStyle>
          <a:p>
            <a:pPr lvl="0"/>
            <a:r>
              <a:rPr lang="en-US" dirty="0"/>
              <a:t>Bullet Description</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969634" y="4683647"/>
            <a:ext cx="2160588" cy="900000"/>
          </a:xfrm>
        </p:spPr>
        <p:txBody>
          <a:bodyPr/>
          <a:lstStyle>
            <a:lvl1pPr marL="0" indent="0" algn="ctr">
              <a:buNone/>
              <a:defRPr sz="1600"/>
            </a:lvl1pPr>
          </a:lstStyle>
          <a:p>
            <a:pPr lvl="0"/>
            <a:r>
              <a:rPr lang="en-US" dirty="0"/>
              <a:t>Bullet Description</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071453" y="3926335"/>
            <a:ext cx="2160587" cy="504000"/>
          </a:xfrm>
        </p:spPr>
        <p:txBody>
          <a:bodyPr/>
          <a:lstStyle>
            <a:lvl1pPr marL="0" indent="0" algn="ctr">
              <a:buNone/>
              <a:defRPr b="1">
                <a:latin typeface="+mj-lt"/>
              </a:defRPr>
            </a:lvl1pPr>
          </a:lstStyle>
          <a:p>
            <a:pPr lvl="0"/>
            <a:r>
              <a:rPr lang="en-US" dirty="0"/>
              <a:t>Bullet 2</a:t>
            </a:r>
            <a:endParaRPr lang="en-ZA" dirty="0"/>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a:lstStyle>
            <a:lvl1pPr marL="0" indent="0" algn="ctr">
              <a:buNone/>
              <a:defRPr b="1">
                <a:latin typeface="+mj-lt"/>
              </a:defRPr>
            </a:lvl1pPr>
          </a:lstStyle>
          <a:p>
            <a:pPr lvl="0"/>
            <a:r>
              <a:rPr lang="en-US" dirty="0"/>
              <a:t>Bullet 3</a:t>
            </a:r>
            <a:endParaRPr lang="en-ZA" dirty="0"/>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7969635" y="3926335"/>
            <a:ext cx="2160587" cy="504000"/>
          </a:xfrm>
        </p:spPr>
        <p:txBody>
          <a:bodyPr/>
          <a:lstStyle>
            <a:lvl1pPr marL="0" indent="0" algn="ctr">
              <a:buNone/>
              <a:defRPr b="1">
                <a:latin typeface="+mj-lt"/>
              </a:defRPr>
            </a:lvl1pPr>
          </a:lstStyle>
          <a:p>
            <a:pPr lvl="0"/>
            <a:r>
              <a:rPr lang="en-US" dirty="0"/>
              <a:t>Bullet 4</a:t>
            </a:r>
            <a:endParaRPr lang="en-ZA" dirty="0"/>
          </a:p>
        </p:txBody>
      </p:sp>
      <p:sp>
        <p:nvSpPr>
          <p:cNvPr id="9" name="Text Placeholder 8">
            <a:extLst>
              <a:ext uri="{FF2B5EF4-FFF2-40B4-BE49-F238E27FC236}">
                <a16:creationId xmlns:a16="http://schemas.microsoft.com/office/drawing/2014/main" id="{36DD16A0-27CF-480C-8ADD-7BB99E0031A4}"/>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 Header</a:t>
            </a:r>
            <a:endParaRPr lang="en-ZA" dirty="0"/>
          </a:p>
        </p:txBody>
      </p:sp>
      <p:sp>
        <p:nvSpPr>
          <p:cNvPr id="20" name="Picture Placeholder 3">
            <a:extLst>
              <a:ext uri="{FF2B5EF4-FFF2-40B4-BE49-F238E27FC236}">
                <a16:creationId xmlns:a16="http://schemas.microsoft.com/office/drawing/2014/main" id="{06B6D0B6-0884-CD46-A1B0-9FED03C22626}"/>
              </a:ext>
            </a:extLst>
          </p:cNvPr>
          <p:cNvSpPr>
            <a:spLocks noGrp="1"/>
          </p:cNvSpPr>
          <p:nvPr>
            <p:ph type="pic" sz="quarter" idx="27"/>
          </p:nvPr>
        </p:nvSpPr>
        <p:spPr>
          <a:xfrm>
            <a:off x="2724708" y="2358091"/>
            <a:ext cx="854075" cy="854075"/>
          </a:xfrm>
        </p:spPr>
        <p:txBody>
          <a:bodyPr/>
          <a:lstStyle>
            <a:lvl1pPr marL="0" indent="0">
              <a:buNone/>
              <a:defRPr/>
            </a:lvl1pPr>
          </a:lstStyle>
          <a:p>
            <a:r>
              <a:rPr lang="en-US"/>
              <a:t>Click icon to add picture</a:t>
            </a:r>
            <a:endParaRPr lang="en-US" dirty="0"/>
          </a:p>
        </p:txBody>
      </p:sp>
      <p:sp>
        <p:nvSpPr>
          <p:cNvPr id="21" name="Picture Placeholder 3">
            <a:extLst>
              <a:ext uri="{FF2B5EF4-FFF2-40B4-BE49-F238E27FC236}">
                <a16:creationId xmlns:a16="http://schemas.microsoft.com/office/drawing/2014/main" id="{BAAC12A0-90C3-984B-A8FC-7EB4AA432E3A}"/>
              </a:ext>
            </a:extLst>
          </p:cNvPr>
          <p:cNvSpPr>
            <a:spLocks noGrp="1"/>
          </p:cNvSpPr>
          <p:nvPr>
            <p:ph type="pic" sz="quarter" idx="28"/>
          </p:nvPr>
        </p:nvSpPr>
        <p:spPr>
          <a:xfrm>
            <a:off x="5672402" y="2358091"/>
            <a:ext cx="854075" cy="854075"/>
          </a:xfrm>
        </p:spPr>
        <p:txBody>
          <a:bodyPr/>
          <a:lstStyle>
            <a:lvl1pPr marL="0" indent="0">
              <a:buNone/>
              <a:defRPr/>
            </a:lvl1pPr>
          </a:lstStyle>
          <a:p>
            <a:r>
              <a:rPr lang="en-US"/>
              <a:t>Click icon to add picture</a:t>
            </a:r>
            <a:endParaRPr lang="en-US" dirty="0"/>
          </a:p>
        </p:txBody>
      </p:sp>
      <p:sp>
        <p:nvSpPr>
          <p:cNvPr id="22" name="Picture Placeholder 3">
            <a:extLst>
              <a:ext uri="{FF2B5EF4-FFF2-40B4-BE49-F238E27FC236}">
                <a16:creationId xmlns:a16="http://schemas.microsoft.com/office/drawing/2014/main" id="{51565942-8816-734B-BEEE-1258F13B66DA}"/>
              </a:ext>
            </a:extLst>
          </p:cNvPr>
          <p:cNvSpPr>
            <a:spLocks noGrp="1"/>
          </p:cNvSpPr>
          <p:nvPr>
            <p:ph type="pic" sz="quarter" idx="29"/>
          </p:nvPr>
        </p:nvSpPr>
        <p:spPr>
          <a:xfrm>
            <a:off x="8621493" y="2358090"/>
            <a:ext cx="854075" cy="854075"/>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922257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730F7266-25A0-4B3A-A8CE-F083ECC9D4C6}"/>
              </a:ext>
            </a:extLst>
          </p:cNvPr>
          <p:cNvSpPr/>
          <p:nvPr userDrawn="1"/>
        </p:nvSpPr>
        <p:spPr>
          <a:xfrm>
            <a:off x="0" y="2539992"/>
            <a:ext cx="5373076" cy="4318008"/>
          </a:xfrm>
          <a:custGeom>
            <a:avLst/>
            <a:gdLst>
              <a:gd name="connsiteX0" fmla="*/ 4972877 w 5373076"/>
              <a:gd name="connsiteY0" fmla="*/ 1816430 h 4318008"/>
              <a:gd name="connsiteX1" fmla="*/ 5211912 w 5373076"/>
              <a:gd name="connsiteY1" fmla="*/ 2046590 h 4318008"/>
              <a:gd name="connsiteX2" fmla="*/ 4866804 w 5373076"/>
              <a:gd name="connsiteY2" fmla="*/ 2013272 h 4318008"/>
              <a:gd name="connsiteX3" fmla="*/ 3721849 w 5373076"/>
              <a:gd name="connsiteY3" fmla="*/ 1808102 h 4318008"/>
              <a:gd name="connsiteX4" fmla="*/ 3854624 w 5373076"/>
              <a:gd name="connsiteY4" fmla="*/ 2524110 h 4318008"/>
              <a:gd name="connsiteX5" fmla="*/ 3419634 w 5373076"/>
              <a:gd name="connsiteY5" fmla="*/ 2322178 h 4318008"/>
              <a:gd name="connsiteX6" fmla="*/ 3604566 w 5373076"/>
              <a:gd name="connsiteY6" fmla="*/ 1945430 h 4318008"/>
              <a:gd name="connsiteX7" fmla="*/ 2301472 w 5373076"/>
              <a:gd name="connsiteY7" fmla="*/ 1771765 h 4318008"/>
              <a:gd name="connsiteX8" fmla="*/ 3237442 w 5373076"/>
              <a:gd name="connsiteY8" fmla="*/ 2134997 h 4318008"/>
              <a:gd name="connsiteX9" fmla="*/ 3266331 w 5373076"/>
              <a:gd name="connsiteY9" fmla="*/ 2949530 h 4318008"/>
              <a:gd name="connsiteX10" fmla="*/ 1897852 w 5373076"/>
              <a:gd name="connsiteY10" fmla="*/ 4318008 h 4318008"/>
              <a:gd name="connsiteX11" fmla="*/ 134565 w 5373076"/>
              <a:gd name="connsiteY11" fmla="*/ 4318008 h 4318008"/>
              <a:gd name="connsiteX12" fmla="*/ 0 w 5373076"/>
              <a:gd name="connsiteY12" fmla="*/ 4183443 h 4318008"/>
              <a:gd name="connsiteX13" fmla="*/ 0 w 5373076"/>
              <a:gd name="connsiteY13" fmla="*/ 2855805 h 4318008"/>
              <a:gd name="connsiteX14" fmla="*/ 5243699 w 5373076"/>
              <a:gd name="connsiteY14" fmla="*/ 652159 h 4318008"/>
              <a:gd name="connsiteX15" fmla="*/ 5058767 w 5373076"/>
              <a:gd name="connsiteY15" fmla="*/ 1028908 h 4318008"/>
              <a:gd name="connsiteX16" fmla="*/ 4960786 w 5373076"/>
              <a:gd name="connsiteY16" fmla="*/ 983422 h 4318008"/>
              <a:gd name="connsiteX17" fmla="*/ 3473588 w 5373076"/>
              <a:gd name="connsiteY17" fmla="*/ 405712 h 4318008"/>
              <a:gd name="connsiteX18" fmla="*/ 4094196 w 5373076"/>
              <a:gd name="connsiteY18" fmla="*/ 1366894 h 4318008"/>
              <a:gd name="connsiteX19" fmla="*/ 3778134 w 5373076"/>
              <a:gd name="connsiteY19" fmla="*/ 1741309 h 4318008"/>
              <a:gd name="connsiteX20" fmla="*/ 2824519 w 5373076"/>
              <a:gd name="connsiteY20" fmla="*/ 1808100 h 4318008"/>
              <a:gd name="connsiteX21" fmla="*/ 4454991 w 5373076"/>
              <a:gd name="connsiteY21" fmla="*/ 0 h 4318008"/>
              <a:gd name="connsiteX22" fmla="*/ 5373076 w 5373076"/>
              <a:gd name="connsiteY22" fmla="*/ 32358 h 4318008"/>
              <a:gd name="connsiteX23" fmla="*/ 4628717 w 5373076"/>
              <a:gd name="connsiteY23" fmla="*/ 1349015 h 4318008"/>
              <a:gd name="connsiteX24" fmla="*/ 4094010 w 5373076"/>
              <a:gd name="connsiteY24" fmla="*/ 779481 h 43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3076" h="4318008">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40EE479C-D1F6-4BAC-80D2-90EF74E3261A}"/>
              </a:ext>
            </a:extLst>
          </p:cNvPr>
          <p:cNvSpPr>
            <a:spLocks noGrp="1"/>
          </p:cNvSpPr>
          <p:nvPr userDrawn="1">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Content Placeholder 2">
            <a:extLst>
              <a:ext uri="{FF2B5EF4-FFF2-40B4-BE49-F238E27FC236}">
                <a16:creationId xmlns:a16="http://schemas.microsoft.com/office/drawing/2014/main" id="{A22238F2-C6EC-476F-8371-119AECBA5622}"/>
              </a:ext>
            </a:extLst>
          </p:cNvPr>
          <p:cNvSpPr>
            <a:spLocks noGrp="1"/>
          </p:cNvSpPr>
          <p:nvPr userDrawn="1">
            <p:ph sz="half" idx="1"/>
          </p:nvPr>
        </p:nvSpPr>
        <p:spPr>
          <a:xfrm>
            <a:off x="906843" y="3429050"/>
            <a:ext cx="4522314" cy="276294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8" name="Footer Placeholder 7">
            <a:extLst>
              <a:ext uri="{FF2B5EF4-FFF2-40B4-BE49-F238E27FC236}">
                <a16:creationId xmlns:a16="http://schemas.microsoft.com/office/drawing/2014/main" id="{C9E47D86-FD0D-44D0-9B7F-9EDEBD11F9D6}"/>
              </a:ext>
            </a:extLst>
          </p:cNvPr>
          <p:cNvSpPr>
            <a:spLocks noGrp="1"/>
          </p:cNvSpPr>
          <p:nvPr userDrawn="1">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9" name="Slide Number Placeholder 8">
            <a:extLst>
              <a:ext uri="{FF2B5EF4-FFF2-40B4-BE49-F238E27FC236}">
                <a16:creationId xmlns:a16="http://schemas.microsoft.com/office/drawing/2014/main" id="{0A29F8B3-4723-4928-83E5-76C29D05F2FE}"/>
              </a:ext>
            </a:extLst>
          </p:cNvPr>
          <p:cNvSpPr>
            <a:spLocks noGrp="1"/>
          </p:cNvSpPr>
          <p:nvPr userDrawn="1">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6" name="Text Placeholder 5">
            <a:extLst>
              <a:ext uri="{FF2B5EF4-FFF2-40B4-BE49-F238E27FC236}">
                <a16:creationId xmlns:a16="http://schemas.microsoft.com/office/drawing/2014/main" id="{7867C73D-EE16-41D1-B7CE-A35C765E3B8D}"/>
              </a:ext>
            </a:extLst>
          </p:cNvPr>
          <p:cNvSpPr>
            <a:spLocks noGrp="1"/>
          </p:cNvSpPr>
          <p:nvPr userDrawn="1">
            <p:ph type="body" sz="quarter" idx="12"/>
          </p:nvPr>
        </p:nvSpPr>
        <p:spPr>
          <a:xfrm>
            <a:off x="6774740" y="3429000"/>
            <a:ext cx="452240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9" name="Text Placeholder 18">
            <a:extLst>
              <a:ext uri="{FF2B5EF4-FFF2-40B4-BE49-F238E27FC236}">
                <a16:creationId xmlns:a16="http://schemas.microsoft.com/office/drawing/2014/main" id="{FEF984BB-176D-4924-ADAD-52FBC95B07B2}"/>
              </a:ext>
            </a:extLst>
          </p:cNvPr>
          <p:cNvSpPr>
            <a:spLocks noGrp="1"/>
          </p:cNvSpPr>
          <p:nvPr>
            <p:ph type="body" sz="quarter" idx="13" hasCustomPrompt="1"/>
          </p:nvPr>
        </p:nvSpPr>
        <p:spPr>
          <a:xfrm>
            <a:off x="906463" y="2278063"/>
            <a:ext cx="4522787" cy="885825"/>
          </a:xfrm>
        </p:spPr>
        <p:txBody>
          <a:bodyPr anchor="ctr"/>
          <a:lstStyle>
            <a:lvl1pPr marL="0" indent="0">
              <a:buNone/>
              <a:defRPr sz="8000" b="1">
                <a:latin typeface="+mj-lt"/>
              </a:defRPr>
            </a:lvl1pPr>
            <a:lvl2pPr marL="266700" indent="0">
              <a:buNone/>
              <a:defRPr sz="8000">
                <a:latin typeface="+mj-lt"/>
              </a:defRPr>
            </a:lvl2pPr>
            <a:lvl3pPr marL="542925" indent="0">
              <a:buNone/>
              <a:defRPr sz="8000">
                <a:latin typeface="+mj-lt"/>
              </a:defRPr>
            </a:lvl3pPr>
            <a:lvl4pPr marL="809625" indent="0">
              <a:buNone/>
              <a:defRPr sz="8000">
                <a:latin typeface="+mj-lt"/>
              </a:defRPr>
            </a:lvl4pPr>
            <a:lvl5pPr marL="1076325" indent="0">
              <a:buNone/>
              <a:defRPr sz="8000">
                <a:latin typeface="+mj-lt"/>
              </a:defRPr>
            </a:lvl5pPr>
          </a:lstStyle>
          <a:p>
            <a:pPr lvl="0"/>
            <a:r>
              <a:rPr lang="en-US" dirty="0"/>
              <a:t>1</a:t>
            </a:r>
            <a:endParaRPr lang="en-ZA" dirty="0"/>
          </a:p>
        </p:txBody>
      </p:sp>
      <p:sp>
        <p:nvSpPr>
          <p:cNvPr id="21" name="Text Placeholder 20">
            <a:extLst>
              <a:ext uri="{FF2B5EF4-FFF2-40B4-BE49-F238E27FC236}">
                <a16:creationId xmlns:a16="http://schemas.microsoft.com/office/drawing/2014/main" id="{C59BE1D7-885A-4749-99BA-6909D64AFA4A}"/>
              </a:ext>
            </a:extLst>
          </p:cNvPr>
          <p:cNvSpPr>
            <a:spLocks noGrp="1"/>
          </p:cNvSpPr>
          <p:nvPr>
            <p:ph type="body" sz="quarter" idx="14" hasCustomPrompt="1"/>
          </p:nvPr>
        </p:nvSpPr>
        <p:spPr>
          <a:xfrm>
            <a:off x="6762750" y="2278063"/>
            <a:ext cx="4522787" cy="885825"/>
          </a:xfrm>
        </p:spPr>
        <p:txBody>
          <a:bodyPr anchor="ctr"/>
          <a:lstStyle>
            <a:lvl1pPr marL="0" indent="0">
              <a:buNone/>
              <a:defRPr sz="8000" b="1" i="0">
                <a:latin typeface="+mj-lt"/>
              </a:defRPr>
            </a:lvl1pPr>
          </a:lstStyle>
          <a:p>
            <a:pPr lvl="0"/>
            <a:r>
              <a:rPr lang="en-US" dirty="0"/>
              <a:t>2</a:t>
            </a:r>
            <a:endParaRPr lang="en-ZA" dirty="0"/>
          </a:p>
        </p:txBody>
      </p:sp>
    </p:spTree>
    <p:extLst>
      <p:ext uri="{BB962C8B-B14F-4D97-AF65-F5344CB8AC3E}">
        <p14:creationId xmlns:p14="http://schemas.microsoft.com/office/powerpoint/2010/main" val="3176449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6AAF5B5B-E896-400A-9E43-EAF605A0AC8B}"/>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3" name="Freeform: Shape 12">
            <a:extLst>
              <a:ext uri="{FF2B5EF4-FFF2-40B4-BE49-F238E27FC236}">
                <a16:creationId xmlns:a16="http://schemas.microsoft.com/office/drawing/2014/main" id="{BA2F5A3D-36C4-4B97-A62C-2AEA3B6FC1CF}"/>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Freeform: Shape 13">
            <a:extLst>
              <a:ext uri="{FF2B5EF4-FFF2-40B4-BE49-F238E27FC236}">
                <a16:creationId xmlns:a16="http://schemas.microsoft.com/office/drawing/2014/main" id="{BB474E17-6556-4551-AD1B-351EE2DA98E0}"/>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5" name="Freeform: Shape 14">
            <a:extLst>
              <a:ext uri="{FF2B5EF4-FFF2-40B4-BE49-F238E27FC236}">
                <a16:creationId xmlns:a16="http://schemas.microsoft.com/office/drawing/2014/main" id="{F860E6D1-2C9F-477C-AE22-BFF5ADE85C60}"/>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6" name="Freeform: Shape 15">
            <a:extLst>
              <a:ext uri="{FF2B5EF4-FFF2-40B4-BE49-F238E27FC236}">
                <a16:creationId xmlns:a16="http://schemas.microsoft.com/office/drawing/2014/main" id="{65EC6C60-C605-4022-9718-ED56F34D6448}"/>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7" name="Freeform: Shape 16">
            <a:extLst>
              <a:ext uri="{FF2B5EF4-FFF2-40B4-BE49-F238E27FC236}">
                <a16:creationId xmlns:a16="http://schemas.microsoft.com/office/drawing/2014/main" id="{9F47BB28-400F-4C54-ADDA-0055CEB6593B}"/>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8" name="Freeform: Shape 17">
            <a:extLst>
              <a:ext uri="{FF2B5EF4-FFF2-40B4-BE49-F238E27FC236}">
                <a16:creationId xmlns:a16="http://schemas.microsoft.com/office/drawing/2014/main" id="{7386F148-99E1-4ED6-B4DA-151A6DB27D67}"/>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9" name="Freeform: Shape 18">
            <a:extLst>
              <a:ext uri="{FF2B5EF4-FFF2-40B4-BE49-F238E27FC236}">
                <a16:creationId xmlns:a16="http://schemas.microsoft.com/office/drawing/2014/main" id="{1A0565DA-6430-4984-ACB6-E7FACACC71AF}"/>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0" name="Freeform: Shape 19">
            <a:extLst>
              <a:ext uri="{FF2B5EF4-FFF2-40B4-BE49-F238E27FC236}">
                <a16:creationId xmlns:a16="http://schemas.microsoft.com/office/drawing/2014/main" id="{DDE18DFF-F9E6-4839-817B-4DD871CEAE6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1" name="Freeform: Shape 20">
            <a:extLst>
              <a:ext uri="{FF2B5EF4-FFF2-40B4-BE49-F238E27FC236}">
                <a16:creationId xmlns:a16="http://schemas.microsoft.com/office/drawing/2014/main" id="{30038A3A-7324-4606-9C92-00C9AB1759F4}"/>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2" name="Freeform: Shape 21">
            <a:extLst>
              <a:ext uri="{FF2B5EF4-FFF2-40B4-BE49-F238E27FC236}">
                <a16:creationId xmlns:a16="http://schemas.microsoft.com/office/drawing/2014/main" id="{5C0291BA-50C5-406F-B24E-14C9CAF652D7}"/>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3" name="Freeform: Shape 22">
            <a:extLst>
              <a:ext uri="{FF2B5EF4-FFF2-40B4-BE49-F238E27FC236}">
                <a16:creationId xmlns:a16="http://schemas.microsoft.com/office/drawing/2014/main" id="{152EBA81-38BC-4DF6-93C3-4A1A02FD2789}"/>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4" name="Freeform: Shape 23">
            <a:extLst>
              <a:ext uri="{FF2B5EF4-FFF2-40B4-BE49-F238E27FC236}">
                <a16:creationId xmlns:a16="http://schemas.microsoft.com/office/drawing/2014/main" id="{9AF80622-5597-45AD-92C3-2C4C3797720A}"/>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5" name="Freeform: Shape 24">
            <a:extLst>
              <a:ext uri="{FF2B5EF4-FFF2-40B4-BE49-F238E27FC236}">
                <a16:creationId xmlns:a16="http://schemas.microsoft.com/office/drawing/2014/main" id="{6833793E-EB91-43B4-8444-36ADD2A48E55}"/>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3F288DD7-6DAF-436D-B04A-EBCCAA36917C}"/>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Text Placeholder 2">
            <a:extLst>
              <a:ext uri="{FF2B5EF4-FFF2-40B4-BE49-F238E27FC236}">
                <a16:creationId xmlns:a16="http://schemas.microsoft.com/office/drawing/2014/main" id="{9322B50D-6A7D-41C6-BA57-613BC231DF36}"/>
              </a:ext>
            </a:extLst>
          </p:cNvPr>
          <p:cNvSpPr>
            <a:spLocks noGrp="1"/>
          </p:cNvSpPr>
          <p:nvPr>
            <p:ph type="body" idx="1"/>
          </p:nvPr>
        </p:nvSpPr>
        <p:spPr>
          <a:xfrm>
            <a:off x="432000" y="1152000"/>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p:nvPr>
        </p:nvSpPr>
        <p:spPr>
          <a:xfrm>
            <a:off x="432000" y="1584000"/>
            <a:ext cx="5472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0" name="Footer Placeholder 9">
            <a:extLst>
              <a:ext uri="{FF2B5EF4-FFF2-40B4-BE49-F238E27FC236}">
                <a16:creationId xmlns:a16="http://schemas.microsoft.com/office/drawing/2014/main" id="{9337FD81-6DFD-43B7-A7D9-59E45ECDF39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11" name="Slide Number Placeholder 10">
            <a:extLst>
              <a:ext uri="{FF2B5EF4-FFF2-40B4-BE49-F238E27FC236}">
                <a16:creationId xmlns:a16="http://schemas.microsoft.com/office/drawing/2014/main" id="{F17B7460-0559-435A-9C2F-1B12BC6CE184}"/>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26" name="Content Placeholder 5">
            <a:extLst>
              <a:ext uri="{FF2B5EF4-FFF2-40B4-BE49-F238E27FC236}">
                <a16:creationId xmlns:a16="http://schemas.microsoft.com/office/drawing/2014/main" id="{EA7B8348-A00A-4AAE-B1F6-924515577B23}"/>
              </a:ext>
            </a:extLst>
          </p:cNvPr>
          <p:cNvSpPr>
            <a:spLocks noGrp="1"/>
          </p:cNvSpPr>
          <p:nvPr>
            <p:ph sz="quarter" idx="4"/>
          </p:nvPr>
        </p:nvSpPr>
        <p:spPr>
          <a:xfrm>
            <a:off x="6300000" y="1581663"/>
            <a:ext cx="5472000" cy="460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4">
            <a:extLst>
              <a:ext uri="{FF2B5EF4-FFF2-40B4-BE49-F238E27FC236}">
                <a16:creationId xmlns:a16="http://schemas.microsoft.com/office/drawing/2014/main" id="{4521CFCD-C079-4019-942D-035558CAFCAC}"/>
              </a:ext>
            </a:extLst>
          </p:cNvPr>
          <p:cNvSpPr>
            <a:spLocks noGrp="1"/>
          </p:cNvSpPr>
          <p:nvPr>
            <p:ph type="body" sz="quarter" idx="3"/>
          </p:nvPr>
        </p:nvSpPr>
        <p:spPr>
          <a:xfrm>
            <a:off x="6288002" y="1151785"/>
            <a:ext cx="5483998" cy="354868"/>
          </a:xfrm>
        </p:spPr>
        <p:txBody>
          <a:bodyPr vert="horz" lIns="0" tIns="0" rIns="0" bIns="0" rtlCol="0" anchor="t">
            <a:noAutofit/>
          </a:bodyPr>
          <a:lstStyle>
            <a:lvl1pPr marL="0" indent="0">
              <a:buNone/>
              <a:defRPr lang="en-US" sz="2400" b="1"/>
            </a:lvl1pPr>
          </a:lstStyle>
          <a:p>
            <a:pPr marL="266700" lvl="0" indent="-266700"/>
            <a:r>
              <a:rPr lang="en-US"/>
              <a:t>Click to edit Master text styles</a:t>
            </a:r>
          </a:p>
        </p:txBody>
      </p:sp>
    </p:spTree>
    <p:extLst>
      <p:ext uri="{BB962C8B-B14F-4D97-AF65-F5344CB8AC3E}">
        <p14:creationId xmlns:p14="http://schemas.microsoft.com/office/powerpoint/2010/main" val="2139098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744396" y="2463936"/>
            <a:ext cx="3726003" cy="3314545"/>
          </a:xfrm>
          <a:prstGeom prst="rightArrowCallout">
            <a:avLst>
              <a:gd name="adj1" fmla="val 50000"/>
              <a:gd name="adj2" fmla="val 25000"/>
              <a:gd name="adj3" fmla="val 15421"/>
              <a:gd name="adj4" fmla="val 80487"/>
            </a:avLst>
          </a:prstGeom>
          <a:solidFill>
            <a:schemeClr val="bg1">
              <a:lumMod val="95000"/>
            </a:schemeClr>
          </a:solidFill>
        </p:spPr>
        <p:txBody>
          <a:bodyPr lIns="180000" tIns="180000" rIns="18000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613985" y="2463801"/>
            <a:ext cx="3726469" cy="3314200"/>
          </a:xfrm>
          <a:prstGeom prst="rightArrowCallout">
            <a:avLst>
              <a:gd name="adj1" fmla="val 50000"/>
              <a:gd name="adj2" fmla="val 25000"/>
              <a:gd name="adj3" fmla="val 16186"/>
              <a:gd name="adj4" fmla="val 80493"/>
            </a:avLst>
          </a:prstGeom>
          <a:solidFill>
            <a:schemeClr val="bg1">
              <a:lumMod val="95000"/>
            </a:schemeClr>
          </a:solidFill>
        </p:spPr>
        <p:txBody>
          <a:bodyPr lIns="180000" tIns="180000" r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p:nvPr>
        </p:nvSpPr>
        <p:spPr>
          <a:xfrm>
            <a:off x="8483985" y="2463801"/>
            <a:ext cx="2963619" cy="3314200"/>
          </a:xfrm>
          <a:prstGeom prst="rect">
            <a:avLst/>
          </a:prstGeom>
          <a:solidFill>
            <a:schemeClr val="bg1">
              <a:lumMod val="95000"/>
            </a:schemeClr>
          </a:solidFill>
        </p:spPr>
        <p:txBody>
          <a:bodyPr lIns="180000" tIns="180000" r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9" name="Text Placeholder 8">
            <a:extLst>
              <a:ext uri="{FF2B5EF4-FFF2-40B4-BE49-F238E27FC236}">
                <a16:creationId xmlns:a16="http://schemas.microsoft.com/office/drawing/2014/main" id="{F8E9D1B9-1C3A-4397-B3B4-9A921D64159E}"/>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 Header</a:t>
            </a:r>
            <a:endParaRPr lang="en-ZA" dirty="0"/>
          </a:p>
        </p:txBody>
      </p:sp>
      <p:sp>
        <p:nvSpPr>
          <p:cNvPr id="6" name="Text Placeholder 5">
            <a:extLst>
              <a:ext uri="{FF2B5EF4-FFF2-40B4-BE49-F238E27FC236}">
                <a16:creationId xmlns:a16="http://schemas.microsoft.com/office/drawing/2014/main" id="{1B4F049D-3C57-44BB-ACE2-1363AF36D9EF}"/>
              </a:ext>
            </a:extLst>
          </p:cNvPr>
          <p:cNvSpPr>
            <a:spLocks noGrp="1"/>
          </p:cNvSpPr>
          <p:nvPr>
            <p:ph type="body" sz="quarter" idx="27" hasCustomPrompt="1"/>
          </p:nvPr>
        </p:nvSpPr>
        <p:spPr>
          <a:xfrm>
            <a:off x="744236" y="1647240"/>
            <a:ext cx="2975578" cy="648000"/>
          </a:xfrm>
          <a:ln>
            <a:solidFill>
              <a:schemeClr val="accent1"/>
            </a:solidFill>
          </a:ln>
        </p:spPr>
        <p:txBody>
          <a:bodyPr tIns="108000" anchor="t"/>
          <a:lstStyle>
            <a:lvl1pPr marL="0" indent="0" algn="ctr">
              <a:buNone/>
              <a:defRPr>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dirty="0"/>
              <a:t>Section 1 Title</a:t>
            </a:r>
            <a:endParaRPr lang="en-ZA" dirty="0"/>
          </a:p>
        </p:txBody>
      </p:sp>
      <p:sp>
        <p:nvSpPr>
          <p:cNvPr id="12" name="Text Placeholder 11">
            <a:extLst>
              <a:ext uri="{FF2B5EF4-FFF2-40B4-BE49-F238E27FC236}">
                <a16:creationId xmlns:a16="http://schemas.microsoft.com/office/drawing/2014/main" id="{FB9B793F-A64B-475C-96F3-FB40100E01E4}"/>
              </a:ext>
            </a:extLst>
          </p:cNvPr>
          <p:cNvSpPr>
            <a:spLocks noGrp="1"/>
          </p:cNvSpPr>
          <p:nvPr>
            <p:ph type="body" sz="quarter" idx="28" hasCustomPrompt="1"/>
          </p:nvPr>
        </p:nvSpPr>
        <p:spPr>
          <a:xfrm>
            <a:off x="4608336" y="1647040"/>
            <a:ext cx="2975578" cy="648000"/>
          </a:xfrm>
          <a:ln>
            <a:solidFill>
              <a:schemeClr val="accent2"/>
            </a:solidFill>
          </a:ln>
        </p:spPr>
        <p:txBody>
          <a:bodyPr tIns="108000" anchor="t"/>
          <a:lstStyle>
            <a:lvl1pPr marL="0" indent="0" algn="ctr">
              <a:buNone/>
              <a:defRPr>
                <a:latin typeface="+mj-lt"/>
              </a:defRPr>
            </a:lvl1pPr>
          </a:lstStyle>
          <a:p>
            <a:pPr lvl="0"/>
            <a:r>
              <a:rPr lang="en-US" dirty="0"/>
              <a:t>Section 2 Title</a:t>
            </a:r>
            <a:endParaRPr lang="en-ZA" dirty="0"/>
          </a:p>
        </p:txBody>
      </p:sp>
      <p:sp>
        <p:nvSpPr>
          <p:cNvPr id="14" name="Text Placeholder 13">
            <a:extLst>
              <a:ext uri="{FF2B5EF4-FFF2-40B4-BE49-F238E27FC236}">
                <a16:creationId xmlns:a16="http://schemas.microsoft.com/office/drawing/2014/main" id="{0EF53567-5287-43FB-B07E-A12F3AEEDB98}"/>
              </a:ext>
            </a:extLst>
          </p:cNvPr>
          <p:cNvSpPr>
            <a:spLocks noGrp="1"/>
          </p:cNvSpPr>
          <p:nvPr>
            <p:ph type="body" sz="quarter" idx="29" hasCustomPrompt="1"/>
          </p:nvPr>
        </p:nvSpPr>
        <p:spPr>
          <a:xfrm>
            <a:off x="8483986" y="1647240"/>
            <a:ext cx="2975578" cy="648000"/>
          </a:xfrm>
          <a:ln>
            <a:solidFill>
              <a:schemeClr val="accent3"/>
            </a:solidFill>
          </a:ln>
        </p:spPr>
        <p:txBody>
          <a:bodyPr tIns="108000" anchor="t"/>
          <a:lstStyle>
            <a:lvl1pPr marL="0" indent="0" algn="ctr">
              <a:buNone/>
              <a:defRPr>
                <a:latin typeface="+mj-lt"/>
              </a:defRPr>
            </a:lvl1pPr>
          </a:lstStyle>
          <a:p>
            <a:pPr lvl="0"/>
            <a:r>
              <a:rPr lang="en-US" dirty="0"/>
              <a:t>Section 3 Title</a:t>
            </a:r>
            <a:endParaRPr lang="en-ZA" dirty="0"/>
          </a:p>
        </p:txBody>
      </p:sp>
    </p:spTree>
    <p:extLst>
      <p:ext uri="{BB962C8B-B14F-4D97-AF65-F5344CB8AC3E}">
        <p14:creationId xmlns:p14="http://schemas.microsoft.com/office/powerpoint/2010/main" val="3755733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13" name="Text Placeholder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 Header</a:t>
            </a:r>
            <a:endParaRPr lang="en-ZA" dirty="0"/>
          </a:p>
        </p:txBody>
      </p:sp>
      <p:cxnSp>
        <p:nvCxnSpPr>
          <p:cNvPr id="15" name="Straight Arrow Connector 14">
            <a:extLst>
              <a:ext uri="{FF2B5EF4-FFF2-40B4-BE49-F238E27FC236}">
                <a16:creationId xmlns:a16="http://schemas.microsoft.com/office/drawing/2014/main" id="{52158F80-0C1A-4B9E-9335-A5A0015187F7}"/>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a16="http://schemas.microsoft.com/office/drawing/2014/main" id="{723DA611-B88C-4D7E-82A4-5E4CA9DC2EA3}"/>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dirty="0"/>
              <a:t>Year</a:t>
            </a:r>
            <a:endParaRPr lang="en-ZA" dirty="0"/>
          </a:p>
        </p:txBody>
      </p:sp>
      <p:sp>
        <p:nvSpPr>
          <p:cNvPr id="17" name="Text Placeholder 10">
            <a:extLst>
              <a:ext uri="{FF2B5EF4-FFF2-40B4-BE49-F238E27FC236}">
                <a16:creationId xmlns:a16="http://schemas.microsoft.com/office/drawing/2014/main" id="{180A0FA4-75CD-4A61-AA79-9C3C5F97ED8C}"/>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1" name="Text Placeholder 10">
            <a:extLst>
              <a:ext uri="{FF2B5EF4-FFF2-40B4-BE49-F238E27FC236}">
                <a16:creationId xmlns:a16="http://schemas.microsoft.com/office/drawing/2014/main" id="{EBB89A53-1B07-4560-B98E-03BECDB832C9}"/>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2" name="Text Placeholder 10">
            <a:extLst>
              <a:ext uri="{FF2B5EF4-FFF2-40B4-BE49-F238E27FC236}">
                <a16:creationId xmlns:a16="http://schemas.microsoft.com/office/drawing/2014/main" id="{22D34AD8-D83D-4409-A418-C00840A085AC}"/>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5" name="Text Placeholder 10">
            <a:extLst>
              <a:ext uri="{FF2B5EF4-FFF2-40B4-BE49-F238E27FC236}">
                <a16:creationId xmlns:a16="http://schemas.microsoft.com/office/drawing/2014/main" id="{3EAA6A46-63F3-49A5-8E0B-758176E4429D}"/>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6" name="Text Placeholder 10">
            <a:extLst>
              <a:ext uri="{FF2B5EF4-FFF2-40B4-BE49-F238E27FC236}">
                <a16:creationId xmlns:a16="http://schemas.microsoft.com/office/drawing/2014/main" id="{BB051A6E-4868-4F3F-93DB-AD07020E934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dirty="0"/>
              <a:t>Year</a:t>
            </a:r>
            <a:endParaRPr lang="en-ZA" dirty="0"/>
          </a:p>
        </p:txBody>
      </p:sp>
      <p:sp>
        <p:nvSpPr>
          <p:cNvPr id="28" name="Text Placeholder 10">
            <a:extLst>
              <a:ext uri="{FF2B5EF4-FFF2-40B4-BE49-F238E27FC236}">
                <a16:creationId xmlns:a16="http://schemas.microsoft.com/office/drawing/2014/main" id="{61519886-189E-4C69-AEED-FD9BDD3E567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0" name="Text Placeholder 10">
            <a:extLst>
              <a:ext uri="{FF2B5EF4-FFF2-40B4-BE49-F238E27FC236}">
                <a16:creationId xmlns:a16="http://schemas.microsoft.com/office/drawing/2014/main" id="{0F084DDF-04EE-46A9-9F77-D5FD94D1B543}"/>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1" name="Text Placeholder 10">
            <a:extLst>
              <a:ext uri="{FF2B5EF4-FFF2-40B4-BE49-F238E27FC236}">
                <a16:creationId xmlns:a16="http://schemas.microsoft.com/office/drawing/2014/main" id="{743DE8AB-BF74-4CC9-AD19-8BBBF44867AF}"/>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2" name="Text Placeholder 10">
            <a:extLst>
              <a:ext uri="{FF2B5EF4-FFF2-40B4-BE49-F238E27FC236}">
                <a16:creationId xmlns:a16="http://schemas.microsoft.com/office/drawing/2014/main" id="{2ECC5C24-2CE5-491E-89DC-F9C5AE98B067}"/>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3" name="Text Placeholder 10">
            <a:extLst>
              <a:ext uri="{FF2B5EF4-FFF2-40B4-BE49-F238E27FC236}">
                <a16:creationId xmlns:a16="http://schemas.microsoft.com/office/drawing/2014/main" id="{ADB0F187-5781-4076-B761-264B1C683A63}"/>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4" name="Text Placeholder 10">
            <a:extLst>
              <a:ext uri="{FF2B5EF4-FFF2-40B4-BE49-F238E27FC236}">
                <a16:creationId xmlns:a16="http://schemas.microsoft.com/office/drawing/2014/main" id="{B2E776B2-D388-4243-80AE-BD8AF47C8AAB}"/>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5" name="Text Placeholder 10">
            <a:extLst>
              <a:ext uri="{FF2B5EF4-FFF2-40B4-BE49-F238E27FC236}">
                <a16:creationId xmlns:a16="http://schemas.microsoft.com/office/drawing/2014/main" id="{79F3A104-EDC0-4A25-9585-3F9F8C1022C7}"/>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6" name="Text Placeholder 10">
            <a:extLst>
              <a:ext uri="{FF2B5EF4-FFF2-40B4-BE49-F238E27FC236}">
                <a16:creationId xmlns:a16="http://schemas.microsoft.com/office/drawing/2014/main" id="{23DA3E7C-9F0E-4A57-B6EA-C01C72788E9E}"/>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7" name="Text Placeholder 10">
            <a:extLst>
              <a:ext uri="{FF2B5EF4-FFF2-40B4-BE49-F238E27FC236}">
                <a16:creationId xmlns:a16="http://schemas.microsoft.com/office/drawing/2014/main" id="{A8ABC110-DC97-4A71-9A16-67581EAC9895}"/>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8" name="Text Placeholder 10">
            <a:extLst>
              <a:ext uri="{FF2B5EF4-FFF2-40B4-BE49-F238E27FC236}">
                <a16:creationId xmlns:a16="http://schemas.microsoft.com/office/drawing/2014/main" id="{81058125-332B-41A7-BCD5-72CAE3F9F97D}"/>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9" name="Text Placeholder 10">
            <a:extLst>
              <a:ext uri="{FF2B5EF4-FFF2-40B4-BE49-F238E27FC236}">
                <a16:creationId xmlns:a16="http://schemas.microsoft.com/office/drawing/2014/main" id="{E32DE8FD-6391-4094-BAEC-CC0836CC67EB}"/>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0" name="Text Placeholder 10">
            <a:extLst>
              <a:ext uri="{FF2B5EF4-FFF2-40B4-BE49-F238E27FC236}">
                <a16:creationId xmlns:a16="http://schemas.microsoft.com/office/drawing/2014/main" id="{5C53C0F3-9308-422B-BC6E-1ACA5029027A}"/>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1" name="Text Placeholder 10">
            <a:extLst>
              <a:ext uri="{FF2B5EF4-FFF2-40B4-BE49-F238E27FC236}">
                <a16:creationId xmlns:a16="http://schemas.microsoft.com/office/drawing/2014/main" id="{06DFFA03-9EA6-4F70-9519-AB1361BAF7CE}"/>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2" name="Text Placeholder 10">
            <a:extLst>
              <a:ext uri="{FF2B5EF4-FFF2-40B4-BE49-F238E27FC236}">
                <a16:creationId xmlns:a16="http://schemas.microsoft.com/office/drawing/2014/main" id="{49CD8693-3557-4241-BB88-518160D989C4}"/>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3" name="Text Placeholder 10">
            <a:extLst>
              <a:ext uri="{FF2B5EF4-FFF2-40B4-BE49-F238E27FC236}">
                <a16:creationId xmlns:a16="http://schemas.microsoft.com/office/drawing/2014/main" id="{4884DF69-4936-4F90-BFB8-ED04A228DA22}"/>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4" name="Text Placeholder 10">
            <a:extLst>
              <a:ext uri="{FF2B5EF4-FFF2-40B4-BE49-F238E27FC236}">
                <a16:creationId xmlns:a16="http://schemas.microsoft.com/office/drawing/2014/main" id="{00804F61-8052-4AD8-8370-ED72B261BC29}"/>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5" name="Text Placeholder 10">
            <a:extLst>
              <a:ext uri="{FF2B5EF4-FFF2-40B4-BE49-F238E27FC236}">
                <a16:creationId xmlns:a16="http://schemas.microsoft.com/office/drawing/2014/main" id="{313F370F-A9EC-477E-BED7-BF4E87527420}"/>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6" name="Text Placeholder 10">
            <a:extLst>
              <a:ext uri="{FF2B5EF4-FFF2-40B4-BE49-F238E27FC236}">
                <a16:creationId xmlns:a16="http://schemas.microsoft.com/office/drawing/2014/main" id="{9E687ADD-FE6C-441E-991F-E71EA0572C32}"/>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7" name="Text Placeholder 10">
            <a:extLst>
              <a:ext uri="{FF2B5EF4-FFF2-40B4-BE49-F238E27FC236}">
                <a16:creationId xmlns:a16="http://schemas.microsoft.com/office/drawing/2014/main" id="{5E0252B4-80AE-40E9-BA32-6EDAAC625211}"/>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8" name="Text Placeholder 10">
            <a:extLst>
              <a:ext uri="{FF2B5EF4-FFF2-40B4-BE49-F238E27FC236}">
                <a16:creationId xmlns:a16="http://schemas.microsoft.com/office/drawing/2014/main" id="{8A807DF0-23B6-4B83-B3F6-8D0BE9A851F6}"/>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9" name="Text Placeholder 3">
            <a:extLst>
              <a:ext uri="{FF2B5EF4-FFF2-40B4-BE49-F238E27FC236}">
                <a16:creationId xmlns:a16="http://schemas.microsoft.com/office/drawing/2014/main" id="{F3591345-36C8-481A-AD5B-5F69B03D1710}"/>
              </a:ext>
            </a:extLst>
          </p:cNvPr>
          <p:cNvSpPr>
            <a:spLocks noGrp="1"/>
          </p:cNvSpPr>
          <p:nvPr>
            <p:ph type="body" sz="quarter" idx="59" hasCustomPrompt="1"/>
          </p:nvPr>
        </p:nvSpPr>
        <p:spPr>
          <a:xfrm>
            <a:off x="5360988" y="2190750"/>
            <a:ext cx="1793875" cy="561975"/>
          </a:xfrm>
          <a:noFill/>
          <a:ln>
            <a:noFill/>
          </a:ln>
        </p:spPr>
        <p:txBody>
          <a:bodyPr tIns="36000" anchor="t"/>
          <a:lstStyle>
            <a:lvl1pPr marL="0" indent="0" algn="ctr">
              <a:buNone/>
              <a:defRPr sz="1600" b="1">
                <a:solidFill>
                  <a:schemeClr val="tx1">
                    <a:lumMod val="75000"/>
                    <a:lumOff val="25000"/>
                  </a:schemeClr>
                </a:solidFill>
              </a:defRPr>
            </a:lvl1pPr>
          </a:lstStyle>
          <a:p>
            <a:pPr lvl="0"/>
            <a:r>
              <a:rPr lang="en-US" dirty="0"/>
              <a:t>Item Title</a:t>
            </a:r>
            <a:endParaRPr lang="en-ZA" dirty="0"/>
          </a:p>
        </p:txBody>
      </p:sp>
      <p:sp>
        <p:nvSpPr>
          <p:cNvPr id="50" name="Text Placeholder 36">
            <a:extLst>
              <a:ext uri="{FF2B5EF4-FFF2-40B4-BE49-F238E27FC236}">
                <a16:creationId xmlns:a16="http://schemas.microsoft.com/office/drawing/2014/main" id="{954C0732-1924-4A1B-9272-95C51D0B36FE}"/>
              </a:ext>
            </a:extLst>
          </p:cNvPr>
          <p:cNvSpPr>
            <a:spLocks noGrp="1"/>
          </p:cNvSpPr>
          <p:nvPr>
            <p:ph type="body" sz="quarter" idx="60" hasCustomPrompt="1"/>
          </p:nvPr>
        </p:nvSpPr>
        <p:spPr>
          <a:xfrm>
            <a:off x="5395728" y="2531196"/>
            <a:ext cx="1724394" cy="185808"/>
          </a:xfr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pPr lvl="0"/>
            <a:r>
              <a:rPr lang="en-US" dirty="0"/>
              <a:t>Month, Year</a:t>
            </a:r>
            <a:endParaRPr lang="en-ZA" dirty="0"/>
          </a:p>
        </p:txBody>
      </p:sp>
    </p:spTree>
    <p:extLst>
      <p:ext uri="{BB962C8B-B14F-4D97-AF65-F5344CB8AC3E}">
        <p14:creationId xmlns:p14="http://schemas.microsoft.com/office/powerpoint/2010/main" val="90670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103945" y="3995705"/>
            <a:ext cx="1964171" cy="216000"/>
          </a:xfrm>
        </p:spPr>
        <p:txBody>
          <a:bodyPr/>
          <a:lstStyle>
            <a:lvl1pPr marL="0" indent="0" algn="l">
              <a:buNone/>
              <a:defRPr sz="1600"/>
            </a:lvl1pPr>
          </a:lstStyle>
          <a:p>
            <a:pPr lvl="0"/>
            <a:r>
              <a:rPr lang="en-US" dirty="0"/>
              <a:t>Title</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955887" y="3995705"/>
            <a:ext cx="1964171" cy="216000"/>
          </a:xfrm>
        </p:spPr>
        <p:txBody>
          <a:bodyPr/>
          <a:lstStyle>
            <a:lvl1pPr marL="0" indent="0" algn="l">
              <a:buNone/>
              <a:defRPr sz="1600"/>
            </a:lvl1pPr>
          </a:lstStyle>
          <a:p>
            <a:pPr lvl="0"/>
            <a:r>
              <a:rPr lang="en-US" dirty="0"/>
              <a:t>Title</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9807829" y="3991240"/>
            <a:ext cx="1964171" cy="216000"/>
          </a:xfrm>
        </p:spPr>
        <p:txBody>
          <a:bodyPr/>
          <a:lstStyle>
            <a:lvl1pPr marL="0" indent="0" algn="l">
              <a:buNone/>
              <a:defRPr sz="1600"/>
            </a:lvl1pPr>
          </a:lstStyle>
          <a:p>
            <a:pPr lvl="0"/>
            <a:r>
              <a:rPr lang="en-US" dirty="0"/>
              <a:t>Title</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103945" y="3424428"/>
            <a:ext cx="1964170" cy="504000"/>
          </a:xfrm>
        </p:spPr>
        <p:txBody>
          <a:bodyPr/>
          <a:lstStyle>
            <a:lvl1pPr marL="0" indent="0" algn="l">
              <a:buNone/>
              <a:defRPr b="1">
                <a:latin typeface="+mj-lt"/>
              </a:defRPr>
            </a:lvl1pPr>
          </a:lstStyle>
          <a:p>
            <a:pPr lvl="0"/>
            <a:r>
              <a:rPr lang="en-US" dirty="0"/>
              <a:t>Name</a:t>
            </a:r>
            <a:endParaRPr lang="en-ZA" dirty="0"/>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955887" y="3424428"/>
            <a:ext cx="1964171" cy="504000"/>
          </a:xfrm>
        </p:spPr>
        <p:txBody>
          <a:bodyPr/>
          <a:lstStyle>
            <a:lvl1pPr marL="0" indent="0" algn="l">
              <a:buNone/>
              <a:defRPr b="1">
                <a:latin typeface="+mj-lt"/>
              </a:defRPr>
            </a:lvl1pPr>
          </a:lstStyle>
          <a:p>
            <a:pPr lvl="0"/>
            <a:r>
              <a:rPr lang="en-US" dirty="0"/>
              <a:t>Name</a:t>
            </a:r>
            <a:endParaRPr lang="en-ZA" dirty="0"/>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9807830" y="3424428"/>
            <a:ext cx="1964170" cy="504000"/>
          </a:xfrm>
        </p:spPr>
        <p:txBody>
          <a:bodyPr/>
          <a:lstStyle>
            <a:lvl1pPr marL="0" indent="0" algn="l">
              <a:buNone/>
              <a:defRPr b="1">
                <a:latin typeface="+mj-lt"/>
              </a:defRPr>
            </a:lvl1pPr>
          </a:lstStyle>
          <a:p>
            <a:pPr lvl="0"/>
            <a:r>
              <a:rPr lang="en-US" dirty="0"/>
              <a:t>Name</a:t>
            </a:r>
            <a:endParaRPr lang="en-ZA" dirty="0"/>
          </a:p>
        </p:txBody>
      </p:sp>
      <p:sp>
        <p:nvSpPr>
          <p:cNvPr id="24" name="Picture Placeholder 22">
            <a:extLst>
              <a:ext uri="{FF2B5EF4-FFF2-40B4-BE49-F238E27FC236}">
                <a16:creationId xmlns:a16="http://schemas.microsoft.com/office/drawing/2014/main" id="{806A4855-25AA-40D4-B1A4-A271486B6C9F}"/>
              </a:ext>
            </a:extLst>
          </p:cNvPr>
          <p:cNvSpPr>
            <a:spLocks noGrp="1"/>
          </p:cNvSpPr>
          <p:nvPr>
            <p:ph type="pic" sz="quarter" idx="23"/>
          </p:nvPr>
        </p:nvSpPr>
        <p:spPr>
          <a:xfrm>
            <a:off x="431800"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a:t>Click icon to add picture</a:t>
            </a:r>
            <a:endParaRPr lang="en-ZA" dirty="0"/>
          </a:p>
        </p:txBody>
      </p:sp>
      <p:sp>
        <p:nvSpPr>
          <p:cNvPr id="25" name="Picture Placeholder 22">
            <a:extLst>
              <a:ext uri="{FF2B5EF4-FFF2-40B4-BE49-F238E27FC236}">
                <a16:creationId xmlns:a16="http://schemas.microsoft.com/office/drawing/2014/main" id="{31E10A24-B676-4117-9507-B4B0EB406F02}"/>
              </a:ext>
            </a:extLst>
          </p:cNvPr>
          <p:cNvSpPr>
            <a:spLocks noGrp="1"/>
          </p:cNvSpPr>
          <p:nvPr>
            <p:ph type="pic" sz="quarter" idx="24"/>
          </p:nvPr>
        </p:nvSpPr>
        <p:spPr>
          <a:xfrm>
            <a:off x="4283742"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a:t>Click icon to add picture</a:t>
            </a:r>
            <a:endParaRPr lang="en-ZA" dirty="0"/>
          </a:p>
        </p:txBody>
      </p:sp>
      <p:sp>
        <p:nvSpPr>
          <p:cNvPr id="26" name="Picture Placeholder 22">
            <a:extLst>
              <a:ext uri="{FF2B5EF4-FFF2-40B4-BE49-F238E27FC236}">
                <a16:creationId xmlns:a16="http://schemas.microsoft.com/office/drawing/2014/main" id="{6549D851-9848-44AC-937A-9B1EF867E595}"/>
              </a:ext>
            </a:extLst>
          </p:cNvPr>
          <p:cNvSpPr>
            <a:spLocks noGrp="1"/>
          </p:cNvSpPr>
          <p:nvPr>
            <p:ph type="pic" sz="quarter" idx="25"/>
          </p:nvPr>
        </p:nvSpPr>
        <p:spPr>
          <a:xfrm>
            <a:off x="8135683"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a:t>Click icon to add picture</a:t>
            </a:r>
            <a:endParaRPr lang="en-ZA" dirty="0"/>
          </a:p>
        </p:txBody>
      </p:sp>
      <p:sp>
        <p:nvSpPr>
          <p:cNvPr id="9" name="Text Placeholder 8">
            <a:extLst>
              <a:ext uri="{FF2B5EF4-FFF2-40B4-BE49-F238E27FC236}">
                <a16:creationId xmlns:a16="http://schemas.microsoft.com/office/drawing/2014/main" id="{36DD16A0-27CF-480C-8ADD-7BB99E0031A4}"/>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 Header</a:t>
            </a:r>
            <a:endParaRPr lang="en-ZA" dirty="0"/>
          </a:p>
        </p:txBody>
      </p:sp>
      <p:sp>
        <p:nvSpPr>
          <p:cNvPr id="4" name="Text Placeholder 3">
            <a:extLst>
              <a:ext uri="{FF2B5EF4-FFF2-40B4-BE49-F238E27FC236}">
                <a16:creationId xmlns:a16="http://schemas.microsoft.com/office/drawing/2014/main" id="{B47CA876-2153-4136-850D-EE098BDC242E}"/>
              </a:ext>
            </a:extLst>
          </p:cNvPr>
          <p:cNvSpPr>
            <a:spLocks noGrp="1"/>
          </p:cNvSpPr>
          <p:nvPr>
            <p:ph type="body" sz="quarter" idx="27" hasCustomPrompt="1"/>
          </p:nvPr>
        </p:nvSpPr>
        <p:spPr>
          <a:xfrm>
            <a:off x="2103945" y="4311393"/>
            <a:ext cx="1964172" cy="1130300"/>
          </a:xfrm>
        </p:spPr>
        <p:txBody>
          <a:bodyPr/>
          <a:lstStyle>
            <a:lvl1pPr marL="0" indent="0">
              <a:buFont typeface="Arial" panose="020B0604020202020204" pitchFamily="34" charse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Short Bio</a:t>
            </a:r>
            <a:endParaRPr lang="en-ZA" dirty="0"/>
          </a:p>
        </p:txBody>
      </p:sp>
      <p:sp>
        <p:nvSpPr>
          <p:cNvPr id="11" name="Text Placeholder 10">
            <a:extLst>
              <a:ext uri="{FF2B5EF4-FFF2-40B4-BE49-F238E27FC236}">
                <a16:creationId xmlns:a16="http://schemas.microsoft.com/office/drawing/2014/main" id="{969B21C2-C689-49C2-B45F-14C5C53A587B}"/>
              </a:ext>
            </a:extLst>
          </p:cNvPr>
          <p:cNvSpPr>
            <a:spLocks noGrp="1"/>
          </p:cNvSpPr>
          <p:nvPr>
            <p:ph type="body" sz="quarter" idx="28" hasCustomPrompt="1"/>
          </p:nvPr>
        </p:nvSpPr>
        <p:spPr>
          <a:xfrm>
            <a:off x="5955887" y="4311393"/>
            <a:ext cx="1963737" cy="1130300"/>
          </a:xfrm>
        </p:spPr>
        <p:txBody>
          <a:bodyPr/>
          <a:lstStyle>
            <a:lvl1pPr marL="0" indent="0">
              <a:buNone/>
              <a:defRPr/>
            </a:lvl1pPr>
          </a:lstStyle>
          <a:p>
            <a:pPr lvl="0"/>
            <a:r>
              <a:rPr lang="en-US" dirty="0"/>
              <a:t>Short Bio</a:t>
            </a:r>
            <a:endParaRPr lang="en-ZA" dirty="0"/>
          </a:p>
        </p:txBody>
      </p:sp>
      <p:sp>
        <p:nvSpPr>
          <p:cNvPr id="17" name="Text Placeholder 16">
            <a:extLst>
              <a:ext uri="{FF2B5EF4-FFF2-40B4-BE49-F238E27FC236}">
                <a16:creationId xmlns:a16="http://schemas.microsoft.com/office/drawing/2014/main" id="{E33D8E11-F7FD-4AD9-BEC6-78C6500F8172}"/>
              </a:ext>
            </a:extLst>
          </p:cNvPr>
          <p:cNvSpPr>
            <a:spLocks noGrp="1"/>
          </p:cNvSpPr>
          <p:nvPr>
            <p:ph type="body" sz="quarter" idx="29" hasCustomPrompt="1"/>
          </p:nvPr>
        </p:nvSpPr>
        <p:spPr>
          <a:xfrm>
            <a:off x="9807829" y="4311393"/>
            <a:ext cx="1981200" cy="1138238"/>
          </a:xfrm>
        </p:spPr>
        <p:txBody>
          <a:bodyPr/>
          <a:lstStyle>
            <a:lvl1pPr marL="0" indent="0">
              <a:buNone/>
              <a:defRPr/>
            </a:lvl1pPr>
          </a:lstStyle>
          <a:p>
            <a:pPr lvl="0"/>
            <a:r>
              <a:rPr lang="en-US" dirty="0"/>
              <a:t>Short Bio</a:t>
            </a:r>
            <a:endParaRPr lang="en-ZA" dirty="0"/>
          </a:p>
        </p:txBody>
      </p:sp>
    </p:spTree>
    <p:extLst>
      <p:ext uri="{BB962C8B-B14F-4D97-AF65-F5344CB8AC3E}">
        <p14:creationId xmlns:p14="http://schemas.microsoft.com/office/powerpoint/2010/main" val="3624119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340113" y="4505325"/>
            <a:ext cx="1800000" cy="900000"/>
          </a:xfrm>
        </p:spPr>
        <p:txBody>
          <a:bodyPr/>
          <a:lstStyle>
            <a:lvl1pPr marL="0" indent="0" algn="ctr">
              <a:buNone/>
              <a:defRPr sz="1600"/>
            </a:lvl1pPr>
          </a:lstStyle>
          <a:p>
            <a:pPr lvl="0"/>
            <a:r>
              <a:rPr lang="en-US" dirty="0"/>
              <a:t>Title</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248426" y="4505325"/>
            <a:ext cx="1800000" cy="900000"/>
          </a:xfrm>
        </p:spPr>
        <p:txBody>
          <a:bodyPr/>
          <a:lstStyle>
            <a:lvl1pPr marL="0" indent="0" algn="ctr">
              <a:buNone/>
              <a:defRPr sz="1600"/>
            </a:lvl1pPr>
          </a:lstStyle>
          <a:p>
            <a:pPr lvl="0"/>
            <a:r>
              <a:rPr lang="en-US" dirty="0"/>
              <a:t>Title</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156739" y="4505325"/>
            <a:ext cx="1800000" cy="900000"/>
          </a:xfrm>
        </p:spPr>
        <p:txBody>
          <a:bodyPr/>
          <a:lstStyle>
            <a:lvl1pPr marL="0" indent="0" algn="ctr">
              <a:buNone/>
              <a:defRPr sz="1600"/>
            </a:lvl1pPr>
          </a:lstStyle>
          <a:p>
            <a:pPr lvl="0"/>
            <a:r>
              <a:rPr lang="en-US" dirty="0"/>
              <a:t>Title</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8065052" y="4505325"/>
            <a:ext cx="1800000" cy="900000"/>
          </a:xfrm>
        </p:spPr>
        <p:txBody>
          <a:bodyPr/>
          <a:lstStyle>
            <a:lvl1pPr marL="0" indent="0" algn="ctr">
              <a:buNone/>
              <a:defRPr sz="1600"/>
            </a:lvl1pPr>
          </a:lstStyle>
          <a:p>
            <a:pPr lvl="0"/>
            <a:r>
              <a:rPr lang="en-US" dirty="0"/>
              <a:t>Title</a:t>
            </a:r>
          </a:p>
        </p:txBody>
      </p:sp>
      <p:sp>
        <p:nvSpPr>
          <p:cNvPr id="6" name="Text Placeholder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1800000" cy="504000"/>
          </a:xfrm>
        </p:spPr>
        <p:txBody>
          <a:bodyPr/>
          <a:lstStyle>
            <a:lvl1pPr marL="0" indent="0" algn="ctr">
              <a:buNone/>
              <a:defRPr b="1">
                <a:latin typeface="+mj-lt"/>
              </a:defRPr>
            </a:lvl1pPr>
          </a:lstStyle>
          <a:p>
            <a:pPr lvl="0"/>
            <a:r>
              <a:rPr lang="en-US" dirty="0"/>
              <a:t>Full Name</a:t>
            </a:r>
            <a:endParaRPr lang="en-ZA" dirty="0"/>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340113" y="3926335"/>
            <a:ext cx="1800000" cy="504000"/>
          </a:xfrm>
        </p:spPr>
        <p:txBody>
          <a:bodyPr/>
          <a:lstStyle>
            <a:lvl1pPr marL="0" indent="0" algn="ctr">
              <a:buNone/>
              <a:defRPr b="1">
                <a:latin typeface="+mj-lt"/>
              </a:defRPr>
            </a:lvl1pPr>
          </a:lstStyle>
          <a:p>
            <a:pPr lvl="0"/>
            <a:r>
              <a:rPr lang="en-US" dirty="0"/>
              <a:t>Full Name</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4248426" y="3926335"/>
            <a:ext cx="1800000" cy="504000"/>
          </a:xfrm>
        </p:spPr>
        <p:txBody>
          <a:bodyPr/>
          <a:lstStyle>
            <a:lvl1pPr marL="0" indent="0" algn="ctr">
              <a:buNone/>
              <a:defRPr b="1">
                <a:latin typeface="+mj-lt"/>
              </a:defRPr>
            </a:lvl1pPr>
          </a:lstStyle>
          <a:p>
            <a:pPr lvl="0"/>
            <a:r>
              <a:rPr lang="en-US" dirty="0"/>
              <a:t>Full Name</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6156739" y="3926335"/>
            <a:ext cx="1800000" cy="504000"/>
          </a:xfrm>
        </p:spPr>
        <p:txBody>
          <a:bodyPr/>
          <a:lstStyle>
            <a:lvl1pPr marL="0" indent="0" algn="ctr">
              <a:buNone/>
              <a:defRPr b="1">
                <a:latin typeface="+mj-lt"/>
              </a:defRPr>
            </a:lvl1pPr>
          </a:lstStyle>
          <a:p>
            <a:pPr lvl="0"/>
            <a:r>
              <a:rPr lang="en-US" dirty="0"/>
              <a:t>Full Name</a:t>
            </a:r>
          </a:p>
        </p:txBody>
      </p:sp>
      <p:sp>
        <p:nvSpPr>
          <p:cNvPr id="19" name="Text Placeholder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8065052" y="3926335"/>
            <a:ext cx="1800000" cy="504000"/>
          </a:xfrm>
        </p:spPr>
        <p:txBody>
          <a:bodyPr/>
          <a:lstStyle>
            <a:lvl1pPr marL="0" indent="0" algn="ctr">
              <a:buNone/>
              <a:defRPr b="1">
                <a:latin typeface="+mj-lt"/>
              </a:defRPr>
            </a:lvl1pPr>
          </a:lstStyle>
          <a:p>
            <a:pPr lvl="0"/>
            <a:r>
              <a:rPr lang="en-US" dirty="0"/>
              <a:t>Full Name</a:t>
            </a:r>
          </a:p>
        </p:txBody>
      </p:sp>
      <p:sp>
        <p:nvSpPr>
          <p:cNvPr id="21" name="Text Placeholder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1800" y="4505325"/>
            <a:ext cx="1800000" cy="900000"/>
          </a:xfrm>
        </p:spPr>
        <p:txBody>
          <a:bodyPr/>
          <a:lstStyle>
            <a:lvl1pPr marL="0" indent="0" algn="ctr">
              <a:buNone/>
              <a:defRPr sz="1600"/>
            </a:lvl1pPr>
          </a:lstStyle>
          <a:p>
            <a:pPr lvl="0"/>
            <a:r>
              <a:rPr lang="en-US" dirty="0"/>
              <a:t>Title</a:t>
            </a:r>
          </a:p>
        </p:txBody>
      </p:sp>
      <p:sp>
        <p:nvSpPr>
          <p:cNvPr id="23" name="Picture Placeholder 22">
            <a:extLst>
              <a:ext uri="{FF2B5EF4-FFF2-40B4-BE49-F238E27FC236}">
                <a16:creationId xmlns:a16="http://schemas.microsoft.com/office/drawing/2014/main" id="{4089E01F-0C47-4C6A-A9A8-A1A7E470F31A}"/>
              </a:ext>
            </a:extLst>
          </p:cNvPr>
          <p:cNvSpPr>
            <a:spLocks noGrp="1"/>
          </p:cNvSpPr>
          <p:nvPr>
            <p:ph type="pic" sz="quarter" idx="22"/>
          </p:nvPr>
        </p:nvSpPr>
        <p:spPr>
          <a:xfrm>
            <a:off x="717088"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a:t>Click icon to add picture</a:t>
            </a:r>
            <a:endParaRPr lang="en-ZA" dirty="0"/>
          </a:p>
        </p:txBody>
      </p:sp>
      <p:sp>
        <p:nvSpPr>
          <p:cNvPr id="24" name="Picture Placeholder 22">
            <a:extLst>
              <a:ext uri="{FF2B5EF4-FFF2-40B4-BE49-F238E27FC236}">
                <a16:creationId xmlns:a16="http://schemas.microsoft.com/office/drawing/2014/main" id="{806A4855-25AA-40D4-B1A4-A271486B6C9F}"/>
              </a:ext>
            </a:extLst>
          </p:cNvPr>
          <p:cNvSpPr>
            <a:spLocks noGrp="1"/>
          </p:cNvSpPr>
          <p:nvPr>
            <p:ph type="pic" sz="quarter" idx="23"/>
          </p:nvPr>
        </p:nvSpPr>
        <p:spPr>
          <a:xfrm>
            <a:off x="2625401"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a:t>Click icon to add picture</a:t>
            </a:r>
            <a:endParaRPr lang="en-ZA" dirty="0"/>
          </a:p>
        </p:txBody>
      </p:sp>
      <p:sp>
        <p:nvSpPr>
          <p:cNvPr id="25" name="Picture Placeholder 22">
            <a:extLst>
              <a:ext uri="{FF2B5EF4-FFF2-40B4-BE49-F238E27FC236}">
                <a16:creationId xmlns:a16="http://schemas.microsoft.com/office/drawing/2014/main" id="{31E10A24-B676-4117-9507-B4B0EB406F02}"/>
              </a:ext>
            </a:extLst>
          </p:cNvPr>
          <p:cNvSpPr>
            <a:spLocks noGrp="1"/>
          </p:cNvSpPr>
          <p:nvPr>
            <p:ph type="pic" sz="quarter" idx="24"/>
          </p:nvPr>
        </p:nvSpPr>
        <p:spPr>
          <a:xfrm>
            <a:off x="4533714"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a:t>Click icon to add picture</a:t>
            </a:r>
            <a:endParaRPr lang="en-ZA" dirty="0"/>
          </a:p>
        </p:txBody>
      </p:sp>
      <p:sp>
        <p:nvSpPr>
          <p:cNvPr id="26" name="Picture Placeholder 22">
            <a:extLst>
              <a:ext uri="{FF2B5EF4-FFF2-40B4-BE49-F238E27FC236}">
                <a16:creationId xmlns:a16="http://schemas.microsoft.com/office/drawing/2014/main" id="{6549D851-9848-44AC-937A-9B1EF867E595}"/>
              </a:ext>
            </a:extLst>
          </p:cNvPr>
          <p:cNvSpPr>
            <a:spLocks noGrp="1"/>
          </p:cNvSpPr>
          <p:nvPr>
            <p:ph type="pic" sz="quarter" idx="25"/>
          </p:nvPr>
        </p:nvSpPr>
        <p:spPr>
          <a:xfrm>
            <a:off x="6442027"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a:t>Click icon to add picture</a:t>
            </a:r>
            <a:endParaRPr lang="en-ZA" dirty="0"/>
          </a:p>
        </p:txBody>
      </p:sp>
      <p:sp>
        <p:nvSpPr>
          <p:cNvPr id="27" name="Picture Placeholder 22">
            <a:extLst>
              <a:ext uri="{FF2B5EF4-FFF2-40B4-BE49-F238E27FC236}">
                <a16:creationId xmlns:a16="http://schemas.microsoft.com/office/drawing/2014/main" id="{B765F5D3-7CB7-4E55-8217-E9EEA9F2945A}"/>
              </a:ext>
            </a:extLst>
          </p:cNvPr>
          <p:cNvSpPr>
            <a:spLocks noGrp="1"/>
          </p:cNvSpPr>
          <p:nvPr>
            <p:ph type="pic" sz="quarter" idx="26"/>
          </p:nvPr>
        </p:nvSpPr>
        <p:spPr>
          <a:xfrm>
            <a:off x="8350340"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a:t>Click icon to add picture</a:t>
            </a:r>
            <a:endParaRPr lang="en-ZA" dirty="0"/>
          </a:p>
        </p:txBody>
      </p:sp>
      <p:sp>
        <p:nvSpPr>
          <p:cNvPr id="20" name="Picture Placeholder 22">
            <a:extLst>
              <a:ext uri="{FF2B5EF4-FFF2-40B4-BE49-F238E27FC236}">
                <a16:creationId xmlns:a16="http://schemas.microsoft.com/office/drawing/2014/main" id="{8CB2CA38-4C7F-4D6B-9B34-606F1A007A17}"/>
              </a:ext>
            </a:extLst>
          </p:cNvPr>
          <p:cNvSpPr>
            <a:spLocks noGrp="1"/>
          </p:cNvSpPr>
          <p:nvPr>
            <p:ph type="pic" sz="quarter" idx="27"/>
          </p:nvPr>
        </p:nvSpPr>
        <p:spPr>
          <a:xfrm>
            <a:off x="10258651"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a:t>Click icon to add picture</a:t>
            </a:r>
            <a:endParaRPr lang="en-ZA" dirty="0"/>
          </a:p>
        </p:txBody>
      </p:sp>
      <p:sp>
        <p:nvSpPr>
          <p:cNvPr id="4" name="Text Placeholder 3">
            <a:extLst>
              <a:ext uri="{FF2B5EF4-FFF2-40B4-BE49-F238E27FC236}">
                <a16:creationId xmlns:a16="http://schemas.microsoft.com/office/drawing/2014/main" id="{F5DA42CA-D117-4AF7-9FEC-03EB2BBB7566}"/>
              </a:ext>
            </a:extLst>
          </p:cNvPr>
          <p:cNvSpPr>
            <a:spLocks noGrp="1"/>
          </p:cNvSpPr>
          <p:nvPr>
            <p:ph type="body" sz="quarter" idx="28" hasCustomPrompt="1"/>
          </p:nvPr>
        </p:nvSpPr>
        <p:spPr>
          <a:xfrm>
            <a:off x="9973363" y="3925888"/>
            <a:ext cx="1800000" cy="504825"/>
          </a:xfrm>
        </p:spPr>
        <p:txBody>
          <a:bodyPr/>
          <a:lstStyle>
            <a:lvl1pPr marL="0" indent="0" algn="ctr">
              <a:buNone/>
              <a:defRPr b="1">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dirty="0"/>
              <a:t>Full Name</a:t>
            </a:r>
            <a:endParaRPr lang="en-ZA" dirty="0"/>
          </a:p>
        </p:txBody>
      </p:sp>
      <p:sp>
        <p:nvSpPr>
          <p:cNvPr id="11" name="Text Placeholder 10">
            <a:extLst>
              <a:ext uri="{FF2B5EF4-FFF2-40B4-BE49-F238E27FC236}">
                <a16:creationId xmlns:a16="http://schemas.microsoft.com/office/drawing/2014/main" id="{5F9CEF5A-8DCE-4156-9138-C113C0D3A79D}"/>
              </a:ext>
            </a:extLst>
          </p:cNvPr>
          <p:cNvSpPr>
            <a:spLocks noGrp="1"/>
          </p:cNvSpPr>
          <p:nvPr>
            <p:ph type="body" sz="quarter" idx="29" hasCustomPrompt="1"/>
          </p:nvPr>
        </p:nvSpPr>
        <p:spPr>
          <a:xfrm>
            <a:off x="9973363" y="4505325"/>
            <a:ext cx="1800000" cy="900113"/>
          </a:xfrm>
        </p:spPr>
        <p:txBody>
          <a:bodyPr/>
          <a:lstStyle>
            <a:lvl1pPr marL="0" indent="0" algn="ctr">
              <a:buNone/>
              <a:defRPr/>
            </a:lvl1pPr>
          </a:lstStyle>
          <a:p>
            <a:pPr lvl="0"/>
            <a:r>
              <a:rPr lang="en-US" dirty="0"/>
              <a:t>Title</a:t>
            </a:r>
            <a:endParaRPr lang="en-ZA" dirty="0"/>
          </a:p>
        </p:txBody>
      </p:sp>
    </p:spTree>
    <p:extLst>
      <p:ext uri="{BB962C8B-B14F-4D97-AF65-F5344CB8AC3E}">
        <p14:creationId xmlns:p14="http://schemas.microsoft.com/office/powerpoint/2010/main" val="1503510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3" name="Text Placeholder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 Header</a:t>
            </a:r>
            <a:endParaRPr lang="en-ZA" dirty="0"/>
          </a:p>
        </p:txBody>
      </p:sp>
    </p:spTree>
    <p:extLst>
      <p:ext uri="{BB962C8B-B14F-4D97-AF65-F5344CB8AC3E}">
        <p14:creationId xmlns:p14="http://schemas.microsoft.com/office/powerpoint/2010/main" val="15058552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B29137C9-7B18-454C-AB56-2B4631DFE59D}"/>
              </a:ext>
            </a:extLst>
          </p:cNvPr>
          <p:cNvSpPr/>
          <p:nvPr userDrawn="1"/>
        </p:nvSpPr>
        <p:spPr>
          <a:xfrm rot="14199158">
            <a:off x="10161654" y="-236402"/>
            <a:ext cx="1957093" cy="139981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6973557">
            <a:off x="9799840" y="198216"/>
            <a:ext cx="748251" cy="780669"/>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5483574">
            <a:off x="9854193" y="80859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2" name="Freeform: Shape 21">
            <a:extLst>
              <a:ext uri="{FF2B5EF4-FFF2-40B4-BE49-F238E27FC236}">
                <a16:creationId xmlns:a16="http://schemas.microsoft.com/office/drawing/2014/main" id="{9AACAC53-33A6-4BBC-8C68-0C56D0B39F57}"/>
              </a:ext>
            </a:extLst>
          </p:cNvPr>
          <p:cNvSpPr/>
          <p:nvPr userDrawn="1"/>
        </p:nvSpPr>
        <p:spPr>
          <a:xfrm rot="14235708">
            <a:off x="11753205" y="112024"/>
            <a:ext cx="332291" cy="247882"/>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 name="connsiteX0" fmla="*/ 0 w 1449157"/>
              <a:gd name="connsiteY0" fmla="*/ 282705 h 1363743"/>
              <a:gd name="connsiteX1" fmla="*/ 858544 w 1449157"/>
              <a:gd name="connsiteY1" fmla="*/ 0 h 1363743"/>
              <a:gd name="connsiteX2" fmla="*/ 1449157 w 1449157"/>
              <a:gd name="connsiteY2" fmla="*/ 715834 h 1363743"/>
              <a:gd name="connsiteX3" fmla="*/ 1012700 w 1449157"/>
              <a:gd name="connsiteY3" fmla="*/ 1363743 h 1363743"/>
              <a:gd name="connsiteX4" fmla="*/ 172487 w 1449157"/>
              <a:gd name="connsiteY4" fmla="*/ 1185022 h 1363743"/>
              <a:gd name="connsiteX5" fmla="*/ 0 w 1449157"/>
              <a:gd name="connsiteY5" fmla="*/ 282705 h 1363743"/>
              <a:gd name="connsiteX0" fmla="*/ 0 w 1449157"/>
              <a:gd name="connsiteY0" fmla="*/ 0 h 1081038"/>
              <a:gd name="connsiteX1" fmla="*/ 1449157 w 1449157"/>
              <a:gd name="connsiteY1" fmla="*/ 433129 h 1081038"/>
              <a:gd name="connsiteX2" fmla="*/ 1012700 w 1449157"/>
              <a:gd name="connsiteY2" fmla="*/ 1081038 h 1081038"/>
              <a:gd name="connsiteX3" fmla="*/ 172487 w 1449157"/>
              <a:gd name="connsiteY3" fmla="*/ 902317 h 1081038"/>
              <a:gd name="connsiteX4" fmla="*/ 0 w 1449157"/>
              <a:gd name="connsiteY4" fmla="*/ 0 h 10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5" name="Freeform: Shape 24">
            <a:extLst>
              <a:ext uri="{FF2B5EF4-FFF2-40B4-BE49-F238E27FC236}">
                <a16:creationId xmlns:a16="http://schemas.microsoft.com/office/drawing/2014/main" id="{ED86A7C4-9F1E-4F96-8AD9-5B75BEE364BE}"/>
              </a:ext>
            </a:extLst>
          </p:cNvPr>
          <p:cNvSpPr/>
          <p:nvPr userDrawn="1"/>
        </p:nvSpPr>
        <p:spPr>
          <a:xfrm rot="13336516">
            <a:off x="10313236" y="1084299"/>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6" name="Freeform: Shape 25">
            <a:extLst>
              <a:ext uri="{FF2B5EF4-FFF2-40B4-BE49-F238E27FC236}">
                <a16:creationId xmlns:a16="http://schemas.microsoft.com/office/drawing/2014/main" id="{B63BFE72-A1DE-4CFE-9B52-553C99D52699}"/>
              </a:ext>
            </a:extLst>
          </p:cNvPr>
          <p:cNvSpPr/>
          <p:nvPr userDrawn="1"/>
        </p:nvSpPr>
        <p:spPr>
          <a:xfrm rot="5738060">
            <a:off x="9844293" y="1032301"/>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0" name="Freeform: Shape 29">
            <a:extLst>
              <a:ext uri="{FF2B5EF4-FFF2-40B4-BE49-F238E27FC236}">
                <a16:creationId xmlns:a16="http://schemas.microsoft.com/office/drawing/2014/main" id="{9C266CD9-D77B-4B4D-8673-531E2784C610}"/>
              </a:ext>
            </a:extLst>
          </p:cNvPr>
          <p:cNvSpPr/>
          <p:nvPr userDrawn="1"/>
        </p:nvSpPr>
        <p:spPr>
          <a:xfrm rot="8291645">
            <a:off x="10081798" y="798094"/>
            <a:ext cx="371360" cy="273702"/>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198965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Half Im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Rectangle 8">
            <a:extLst>
              <a:ext uri="{FF2B5EF4-FFF2-40B4-BE49-F238E27FC236}">
                <a16:creationId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Rectangle 9">
            <a:extLst>
              <a:ext uri="{FF2B5EF4-FFF2-40B4-BE49-F238E27FC236}">
                <a16:creationId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4" y="86714"/>
            <a:ext cx="6009285" cy="6684572"/>
          </a:xfr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ZA" dirty="0"/>
              <a:t>Insert or Drag and Drop Image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anchor="b"/>
          <a:lstStyle>
            <a:lvl1pPr algn="r">
              <a:defRPr sz="4200" spc="-150">
                <a:solidFill>
                  <a:schemeClr val="bg1"/>
                </a:solidFill>
              </a:defRPr>
            </a:lvl1pPr>
          </a:lstStyle>
          <a:p>
            <a:r>
              <a:rPr lang="en-US" dirty="0"/>
              <a:t>Click to edit </a:t>
            </a:r>
            <a:br>
              <a:rPr lang="en-US" dirty="0"/>
            </a:br>
            <a:r>
              <a:rPr lang="en-US" dirty="0"/>
              <a:t>Master title style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5" name="Slide Number Placehold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ZA" smtClean="0"/>
              <a:pPr/>
              <a:t>‹#›</a:t>
            </a:fld>
            <a:endParaRPr lang="en-ZA" dirty="0"/>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a:endParaRPr lang="en-US" sz="1200" dirty="0">
              <a:solidFill>
                <a:schemeClr val="tx1">
                  <a:lumMod val="75000"/>
                  <a:lumOff val="25000"/>
                </a:schemeClr>
              </a:solidFill>
              <a:latin typeface="+mn-lt"/>
            </a:endParaRPr>
          </a:p>
        </p:txBody>
      </p:sp>
    </p:spTree>
    <p:extLst>
      <p:ext uri="{BB962C8B-B14F-4D97-AF65-F5344CB8AC3E}">
        <p14:creationId xmlns:p14="http://schemas.microsoft.com/office/powerpoint/2010/main" val="904743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No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3103350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anose="02020603050405020304" pitchFamily="18" charset="0"/>
                <a:cs typeface="Times New Roman" panose="02020603050405020304" pitchFamily="18" charset="0"/>
              </a:defRPr>
            </a:lvl1pPr>
          </a:lstStyle>
          <a:p>
            <a:r>
              <a:rPr lang="en-ZA" dirty="0"/>
              <a:t>Insert or Drag and Drop Image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494607" y="2237328"/>
            <a:ext cx="7202786" cy="1449788"/>
          </a:xfrm>
          <a:solidFill>
            <a:schemeClr val="tx1">
              <a:alpha val="80000"/>
            </a:schemeClr>
          </a:solidFill>
        </p:spPr>
        <p:txBody>
          <a:bodyPr lIns="288000" rIns="2160000" bIns="144000" anchor="b" anchorCtr="0"/>
          <a:lstStyle>
            <a:lvl1pPr algn="r">
              <a:defRPr sz="6600" spc="-150">
                <a:solidFill>
                  <a:schemeClr val="bg1"/>
                </a:solidFill>
              </a:defRPr>
            </a:lvl1pPr>
          </a:lstStyle>
          <a:p>
            <a:r>
              <a:rPr lang="en-US" dirty="0"/>
              <a:t>Thank You</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2494607" y="3684672"/>
            <a:ext cx="5282503" cy="1604172"/>
          </a:xfrm>
          <a:solidFill>
            <a:schemeClr val="tx1">
              <a:alpha val="90000"/>
            </a:schemeClr>
          </a:solidFill>
        </p:spPr>
        <p:txBody>
          <a:bodyPr lIns="216000" tIns="144000" rIns="576000"/>
          <a:lstStyle>
            <a:lvl1pPr marL="0" indent="0" algn="r">
              <a:buNone/>
              <a:defRPr sz="21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cxnSp>
        <p:nvCxnSpPr>
          <p:cNvPr id="5" name="Straight Connector 4">
            <a:extLst>
              <a:ext uri="{FF2B5EF4-FFF2-40B4-BE49-F238E27FC236}">
                <a16:creationId xmlns:a16="http://schemas.microsoft.com/office/drawing/2014/main" id="{9688AEDF-1396-4322-8818-9D1C7976FCDF}"/>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C122267-81F5-4D7C-8854-830FD491A4E9}"/>
              </a:ext>
            </a:extLst>
          </p:cNvPr>
          <p:cNvSpPr>
            <a:spLocks noGrp="1"/>
          </p:cNvSpPr>
          <p:nvPr>
            <p:ph type="body" sz="quarter" idx="13" hasCustomPrompt="1"/>
          </p:nvPr>
        </p:nvSpPr>
        <p:spPr>
          <a:xfrm>
            <a:off x="2667000" y="4142258"/>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dirty="0"/>
              <a:t>Contact Number</a:t>
            </a:r>
            <a:endParaRPr lang="en-ZA" dirty="0"/>
          </a:p>
        </p:txBody>
      </p:sp>
      <p:sp>
        <p:nvSpPr>
          <p:cNvPr id="9" name="Text Placeholder 5">
            <a:extLst>
              <a:ext uri="{FF2B5EF4-FFF2-40B4-BE49-F238E27FC236}">
                <a16:creationId xmlns:a16="http://schemas.microsoft.com/office/drawing/2014/main" id="{D1624B9A-AB57-40B6-89A6-D34ED60BBF00}"/>
              </a:ext>
            </a:extLst>
          </p:cNvPr>
          <p:cNvSpPr>
            <a:spLocks noGrp="1"/>
          </p:cNvSpPr>
          <p:nvPr>
            <p:ph type="body" sz="quarter" idx="14" hasCustomPrompt="1"/>
          </p:nvPr>
        </p:nvSpPr>
        <p:spPr>
          <a:xfrm>
            <a:off x="2667000" y="4448040"/>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dirty="0"/>
              <a:t>Email or Social Media Handle</a:t>
            </a:r>
            <a:endParaRPr lang="en-ZA" dirty="0"/>
          </a:p>
        </p:txBody>
      </p:sp>
      <p:sp>
        <p:nvSpPr>
          <p:cNvPr id="8" name="Picture Placeholder 5">
            <a:extLst>
              <a:ext uri="{FF2B5EF4-FFF2-40B4-BE49-F238E27FC236}">
                <a16:creationId xmlns:a16="http://schemas.microsoft.com/office/drawing/2014/main" id="{61EA5FFD-797F-43FF-B13A-5DA8C820EE22}"/>
              </a:ext>
            </a:extLst>
          </p:cNvPr>
          <p:cNvSpPr>
            <a:spLocks noGrp="1"/>
          </p:cNvSpPr>
          <p:nvPr>
            <p:ph type="pic" sz="quarter" idx="15" hasCustomPrompt="1"/>
          </p:nvPr>
        </p:nvSpPr>
        <p:spPr>
          <a:xfrm>
            <a:off x="8065008" y="2587752"/>
            <a:ext cx="1344168" cy="704088"/>
          </a:xfrm>
        </p:spPr>
        <p:txBody>
          <a:bodyPr/>
          <a:lstStyle>
            <a:lvl1pPr marL="0" indent="0">
              <a:buNone/>
              <a:defRPr>
                <a:solidFill>
                  <a:schemeClr val="bg1"/>
                </a:solidFill>
              </a:defRPr>
            </a:lvl1pPr>
          </a:lstStyle>
          <a:p>
            <a:r>
              <a:rPr lang="en-US" dirty="0"/>
              <a:t>Logo</a:t>
            </a:r>
          </a:p>
        </p:txBody>
      </p:sp>
      <p:sp>
        <p:nvSpPr>
          <p:cNvPr id="10" name="Text Placeholder 5">
            <a:extLst>
              <a:ext uri="{FF2B5EF4-FFF2-40B4-BE49-F238E27FC236}">
                <a16:creationId xmlns:a16="http://schemas.microsoft.com/office/drawing/2014/main" id="{7436EF9B-F86C-114A-BB87-C439E5F12997}"/>
              </a:ext>
            </a:extLst>
          </p:cNvPr>
          <p:cNvSpPr>
            <a:spLocks noGrp="1"/>
          </p:cNvSpPr>
          <p:nvPr>
            <p:ph type="body" sz="quarter" idx="16" hasCustomPrompt="1"/>
          </p:nvPr>
        </p:nvSpPr>
        <p:spPr>
          <a:xfrm>
            <a:off x="2667000" y="4753821"/>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dirty="0"/>
              <a:t>Website Address</a:t>
            </a:r>
            <a:endParaRPr lang="en-ZA" dirty="0"/>
          </a:p>
        </p:txBody>
      </p:sp>
    </p:spTree>
    <p:extLst>
      <p:ext uri="{BB962C8B-B14F-4D97-AF65-F5344CB8AC3E}">
        <p14:creationId xmlns:p14="http://schemas.microsoft.com/office/powerpoint/2010/main" val="34759506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0" y="1768422"/>
            <a:ext cx="6840000" cy="2387600"/>
          </a:xfrm>
          <a:solidFill>
            <a:schemeClr val="tx1">
              <a:alpha val="80000"/>
            </a:schemeClr>
          </a:solidFill>
        </p:spPr>
        <p:txBody>
          <a:bodyPr lIns="432000" rIns="432000" bIns="144000" anchor="b"/>
          <a:lstStyle>
            <a:lvl1pPr algn="l">
              <a:defRPr sz="4200" spc="-150">
                <a:solidFill>
                  <a:schemeClr val="bg1"/>
                </a:solidFill>
              </a:defRPr>
            </a:lvl1pPr>
          </a:lstStyle>
          <a:p>
            <a:r>
              <a:rPr lang="en-US" dirty="0"/>
              <a:t>Click to edit Master </a:t>
            </a:r>
            <a:br>
              <a:rPr lang="en-US" dirty="0"/>
            </a:br>
            <a:r>
              <a:rPr lang="en-US" dirty="0"/>
              <a:t>title style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0" y="4153578"/>
            <a:ext cx="6840000" cy="936000"/>
          </a:xfrm>
          <a:solidFill>
            <a:schemeClr val="tx1">
              <a:alpha val="90000"/>
            </a:scheme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5" name="Freeform: Shape 4">
            <a:extLst>
              <a:ext uri="{FF2B5EF4-FFF2-40B4-BE49-F238E27FC236}">
                <a16:creationId xmlns:a16="http://schemas.microsoft.com/office/drawing/2014/main" id="{13A733F0-30A3-4125-9B9B-2A07E1461F1B}"/>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6" name="Freeform: Shape 5">
            <a:extLst>
              <a:ext uri="{FF2B5EF4-FFF2-40B4-BE49-F238E27FC236}">
                <a16:creationId xmlns:a16="http://schemas.microsoft.com/office/drawing/2014/main" id="{9E236A80-227E-4FE4-AA47-7802636969A0}"/>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 name="Freeform: Shape 6">
            <a:extLst>
              <a:ext uri="{FF2B5EF4-FFF2-40B4-BE49-F238E27FC236}">
                <a16:creationId xmlns:a16="http://schemas.microsoft.com/office/drawing/2014/main" id="{AAF58058-47D7-451D-B2D5-713873CFA06B}"/>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Freeform: Shape 7">
            <a:extLst>
              <a:ext uri="{FF2B5EF4-FFF2-40B4-BE49-F238E27FC236}">
                <a16:creationId xmlns:a16="http://schemas.microsoft.com/office/drawing/2014/main" id="{E6D9AC51-13A8-43F2-B0AE-A475CD84575E}"/>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Freeform: Shape 8">
            <a:extLst>
              <a:ext uri="{FF2B5EF4-FFF2-40B4-BE49-F238E27FC236}">
                <a16:creationId xmlns:a16="http://schemas.microsoft.com/office/drawing/2014/main" id="{CBA8CC4C-FA3C-45FB-A5CE-C0F41063A4AA}"/>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Freeform: Shape 9">
            <a:extLst>
              <a:ext uri="{FF2B5EF4-FFF2-40B4-BE49-F238E27FC236}">
                <a16:creationId xmlns:a16="http://schemas.microsoft.com/office/drawing/2014/main" id="{320D0EA4-6C0E-4F3B-B209-84132CF9DCEE}"/>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Freeform: Shape 10">
            <a:extLst>
              <a:ext uri="{FF2B5EF4-FFF2-40B4-BE49-F238E27FC236}">
                <a16:creationId xmlns:a16="http://schemas.microsoft.com/office/drawing/2014/main" id="{B2637900-ABE5-44BB-8955-B59B20FACF68}"/>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Freeform: Shape 11">
            <a:extLst>
              <a:ext uri="{FF2B5EF4-FFF2-40B4-BE49-F238E27FC236}">
                <a16:creationId xmlns:a16="http://schemas.microsoft.com/office/drawing/2014/main" id="{8878CEF9-0D4E-43CF-A1AC-B8A752A7EDD3}"/>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5157165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9" name="Rectangle 8">
            <a:extLst>
              <a:ext uri="{FF2B5EF4-FFF2-40B4-BE49-F238E27FC236}">
                <a16:creationId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Rectangle 9">
            <a:extLst>
              <a:ext uri="{FF2B5EF4-FFF2-40B4-BE49-F238E27FC236}">
                <a16:creationId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anchor="b"/>
          <a:lstStyle>
            <a:lvl1pPr algn="r">
              <a:defRPr sz="4200" spc="-150">
                <a:solidFill>
                  <a:schemeClr val="bg1"/>
                </a:solidFill>
              </a:defRPr>
            </a:lvl1pPr>
          </a:lstStyle>
          <a:p>
            <a:r>
              <a:rPr lang="en-US" dirty="0"/>
              <a:t>Click to edit </a:t>
            </a:r>
            <a:br>
              <a:rPr lang="en-US" dirty="0"/>
            </a:br>
            <a:r>
              <a:rPr lang="en-US" dirty="0"/>
              <a:t>Master title style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5" name="Slide Number Placehold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ZA" smtClean="0"/>
              <a:pPr/>
              <a:t>‹#›</a:t>
            </a:fld>
            <a:endParaRPr lang="en-ZA" dirty="0"/>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a:endParaRPr lang="en-US" sz="1200" dirty="0">
              <a:solidFill>
                <a:schemeClr val="tx1">
                  <a:lumMod val="75000"/>
                  <a:lumOff val="25000"/>
                </a:schemeClr>
              </a:solidFill>
              <a:latin typeface="+mn-lt"/>
            </a:endParaRPr>
          </a:p>
        </p:txBody>
      </p:sp>
      <p:sp>
        <p:nvSpPr>
          <p:cNvPr id="13" name="Freeform: Shape 12">
            <a:extLst>
              <a:ext uri="{FF2B5EF4-FFF2-40B4-BE49-F238E27FC236}">
                <a16:creationId xmlns:a16="http://schemas.microsoft.com/office/drawing/2014/main" id="{20052C3A-3942-4B16-A466-441F8E3C2260}"/>
              </a:ext>
            </a:extLst>
          </p:cNvPr>
          <p:cNvSpPr/>
          <p:nvPr userDrawn="1"/>
        </p:nvSpPr>
        <p:spPr>
          <a:xfrm>
            <a:off x="0" y="2539992"/>
            <a:ext cx="5373076" cy="4318008"/>
          </a:xfrm>
          <a:custGeom>
            <a:avLst/>
            <a:gdLst>
              <a:gd name="connsiteX0" fmla="*/ 4972877 w 5373076"/>
              <a:gd name="connsiteY0" fmla="*/ 1816430 h 4318008"/>
              <a:gd name="connsiteX1" fmla="*/ 5211912 w 5373076"/>
              <a:gd name="connsiteY1" fmla="*/ 2046590 h 4318008"/>
              <a:gd name="connsiteX2" fmla="*/ 4866804 w 5373076"/>
              <a:gd name="connsiteY2" fmla="*/ 2013272 h 4318008"/>
              <a:gd name="connsiteX3" fmla="*/ 3721849 w 5373076"/>
              <a:gd name="connsiteY3" fmla="*/ 1808102 h 4318008"/>
              <a:gd name="connsiteX4" fmla="*/ 3854624 w 5373076"/>
              <a:gd name="connsiteY4" fmla="*/ 2524110 h 4318008"/>
              <a:gd name="connsiteX5" fmla="*/ 3419634 w 5373076"/>
              <a:gd name="connsiteY5" fmla="*/ 2322178 h 4318008"/>
              <a:gd name="connsiteX6" fmla="*/ 3604566 w 5373076"/>
              <a:gd name="connsiteY6" fmla="*/ 1945430 h 4318008"/>
              <a:gd name="connsiteX7" fmla="*/ 2301472 w 5373076"/>
              <a:gd name="connsiteY7" fmla="*/ 1771765 h 4318008"/>
              <a:gd name="connsiteX8" fmla="*/ 3237442 w 5373076"/>
              <a:gd name="connsiteY8" fmla="*/ 2134997 h 4318008"/>
              <a:gd name="connsiteX9" fmla="*/ 3266331 w 5373076"/>
              <a:gd name="connsiteY9" fmla="*/ 2949530 h 4318008"/>
              <a:gd name="connsiteX10" fmla="*/ 1897852 w 5373076"/>
              <a:gd name="connsiteY10" fmla="*/ 4318008 h 4318008"/>
              <a:gd name="connsiteX11" fmla="*/ 134565 w 5373076"/>
              <a:gd name="connsiteY11" fmla="*/ 4318008 h 4318008"/>
              <a:gd name="connsiteX12" fmla="*/ 0 w 5373076"/>
              <a:gd name="connsiteY12" fmla="*/ 4183443 h 4318008"/>
              <a:gd name="connsiteX13" fmla="*/ 0 w 5373076"/>
              <a:gd name="connsiteY13" fmla="*/ 2855805 h 4318008"/>
              <a:gd name="connsiteX14" fmla="*/ 5243699 w 5373076"/>
              <a:gd name="connsiteY14" fmla="*/ 652159 h 4318008"/>
              <a:gd name="connsiteX15" fmla="*/ 5058767 w 5373076"/>
              <a:gd name="connsiteY15" fmla="*/ 1028908 h 4318008"/>
              <a:gd name="connsiteX16" fmla="*/ 4960786 w 5373076"/>
              <a:gd name="connsiteY16" fmla="*/ 983422 h 4318008"/>
              <a:gd name="connsiteX17" fmla="*/ 3473588 w 5373076"/>
              <a:gd name="connsiteY17" fmla="*/ 405712 h 4318008"/>
              <a:gd name="connsiteX18" fmla="*/ 4094196 w 5373076"/>
              <a:gd name="connsiteY18" fmla="*/ 1366894 h 4318008"/>
              <a:gd name="connsiteX19" fmla="*/ 3778134 w 5373076"/>
              <a:gd name="connsiteY19" fmla="*/ 1741309 h 4318008"/>
              <a:gd name="connsiteX20" fmla="*/ 2824519 w 5373076"/>
              <a:gd name="connsiteY20" fmla="*/ 1808100 h 4318008"/>
              <a:gd name="connsiteX21" fmla="*/ 4454991 w 5373076"/>
              <a:gd name="connsiteY21" fmla="*/ 0 h 4318008"/>
              <a:gd name="connsiteX22" fmla="*/ 5373076 w 5373076"/>
              <a:gd name="connsiteY22" fmla="*/ 32358 h 4318008"/>
              <a:gd name="connsiteX23" fmla="*/ 4628717 w 5373076"/>
              <a:gd name="connsiteY23" fmla="*/ 1349015 h 4318008"/>
              <a:gd name="connsiteX24" fmla="*/ 4094010 w 5373076"/>
              <a:gd name="connsiteY24" fmla="*/ 779481 h 43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3076" h="4318008">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350025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5" name="Title 1">
            <a:extLst>
              <a:ext uri="{FF2B5EF4-FFF2-40B4-BE49-F238E27FC236}">
                <a16:creationId xmlns:a16="http://schemas.microsoft.com/office/drawing/2014/main" id="{E73E47D5-BDE7-46E7-8C4E-6111A41AF8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16" name="Text Placeholder 3">
            <a:extLst>
              <a:ext uri="{FF2B5EF4-FFF2-40B4-BE49-F238E27FC236}">
                <a16:creationId xmlns:a16="http://schemas.microsoft.com/office/drawing/2014/main" id="{4D90A547-C01D-42BC-98ED-831FDD76F3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Content Placeholder 2">
            <a:extLst>
              <a:ext uri="{FF2B5EF4-FFF2-40B4-BE49-F238E27FC236}">
                <a16:creationId xmlns:a16="http://schemas.microsoft.com/office/drawing/2014/main" id="{AEBF3BE3-47D8-4511-B598-743DF88DF915}"/>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23311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5" name="Title 1">
            <a:extLst>
              <a:ext uri="{FF2B5EF4-FFF2-40B4-BE49-F238E27FC236}">
                <a16:creationId xmlns:a16="http://schemas.microsoft.com/office/drawing/2014/main" id="{91434632-BEE5-428E-872A-794325BA80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16" name="Text Placeholder 3">
            <a:extLst>
              <a:ext uri="{FF2B5EF4-FFF2-40B4-BE49-F238E27FC236}">
                <a16:creationId xmlns:a16="http://schemas.microsoft.com/office/drawing/2014/main" id="{7CB95FD3-7DAC-4417-8633-7EFA4852E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Picture Placeholder 2">
            <a:extLst>
              <a:ext uri="{FF2B5EF4-FFF2-40B4-BE49-F238E27FC236}">
                <a16:creationId xmlns:a16="http://schemas.microsoft.com/office/drawing/2014/main" id="{94CDAD6C-9665-443F-B344-147513A6C144}"/>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9947631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764878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Image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000" y="3517901"/>
            <a:ext cx="6012000" cy="1409700"/>
          </a:xfrm>
          <a:solidFill>
            <a:schemeClr val="tx1"/>
          </a:solidFill>
        </p:spPr>
        <p:txBody>
          <a:bodyPr lIns="288000" rIns="432000" bIns="144000" anchor="b"/>
          <a:lstStyle>
            <a:lvl1pPr algn="r">
              <a:defRPr sz="4200" spc="-150">
                <a:solidFill>
                  <a:schemeClr val="bg1"/>
                </a:solidFill>
              </a:defRPr>
            </a:lvl1pPr>
          </a:lstStyle>
          <a:p>
            <a:r>
              <a:rPr lang="en-US" dirty="0"/>
              <a:t>Click to edit </a:t>
            </a:r>
            <a:br>
              <a:rPr lang="en-US" dirty="0"/>
            </a:br>
            <a:r>
              <a:rPr lang="en-US" dirty="0"/>
              <a:t>Master title style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84000" y="4927600"/>
            <a:ext cx="6012000" cy="1845743"/>
          </a:xfrm>
          <a:solidFill>
            <a:schemeClr val="tx1">
              <a:lumMod val="85000"/>
              <a:lumOff val="15000"/>
            </a:schemeClr>
          </a:solidFill>
        </p:spPr>
        <p:txBody>
          <a:bodyPr lIns="288000" tIns="144000" rIns="43200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5" name="Slide Number Placehold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ZA" smtClean="0"/>
              <a:pPr/>
              <a:t>‹#›</a:t>
            </a:fld>
            <a:endParaRPr lang="en-ZA" dirty="0"/>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a:endParaRPr lang="en-US" sz="1200" dirty="0">
              <a:solidFill>
                <a:schemeClr val="tx1">
                  <a:lumMod val="75000"/>
                  <a:lumOff val="25000"/>
                </a:schemeClr>
              </a:solidFill>
              <a:latin typeface="+mn-lt"/>
            </a:endParaRPr>
          </a:p>
        </p:txBody>
      </p:sp>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4000" y="86714"/>
            <a:ext cx="6009285" cy="3431187"/>
          </a:xfrm>
          <a:solidFill>
            <a:srgbClr val="333333"/>
          </a:solidFill>
        </p:spPr>
        <p:txBody>
          <a:bodyPr lIns="0" tIns="0" anchor="ctr"/>
          <a:lstStyle>
            <a:lvl1pPr marL="0" indent="0" algn="ctr">
              <a:buNone/>
              <a:defRPr sz="1100" i="1">
                <a:solidFill>
                  <a:schemeClr val="bg1">
                    <a:lumMod val="85000"/>
                  </a:schemeClr>
                </a:solidFill>
                <a:latin typeface="Times New Roman" panose="02020603050405020304" pitchFamily="18" charset="0"/>
                <a:cs typeface="Times New Roman" panose="02020603050405020304" pitchFamily="18" charset="0"/>
              </a:defRPr>
            </a:lvl1pPr>
          </a:lstStyle>
          <a:p>
            <a:r>
              <a:rPr lang="en-ZA" dirty="0"/>
              <a:t>Insert or Drag and Drop Image Here</a:t>
            </a:r>
          </a:p>
        </p:txBody>
      </p:sp>
      <p:sp>
        <p:nvSpPr>
          <p:cNvPr id="16" name="Content Placeholder 2">
            <a:extLst>
              <a:ext uri="{FF2B5EF4-FFF2-40B4-BE49-F238E27FC236}">
                <a16:creationId xmlns:a16="http://schemas.microsoft.com/office/drawing/2014/main" id="{ED5F0C9D-A08F-4539-BA26-61D24BBE6E9A}"/>
              </a:ext>
            </a:extLst>
          </p:cNvPr>
          <p:cNvSpPr>
            <a:spLocks noGrp="1"/>
          </p:cNvSpPr>
          <p:nvPr>
            <p:ph idx="15"/>
          </p:nvPr>
        </p:nvSpPr>
        <p:spPr>
          <a:xfrm>
            <a:off x="6464300" y="1152000"/>
            <a:ext cx="5307700" cy="4680000"/>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Tree>
    <p:extLst>
      <p:ext uri="{BB962C8B-B14F-4D97-AF65-F5344CB8AC3E}">
        <p14:creationId xmlns:p14="http://schemas.microsoft.com/office/powerpoint/2010/main" val="607283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11340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24" name="Freeform: Shape 23">
            <a:extLst>
              <a:ext uri="{FF2B5EF4-FFF2-40B4-BE49-F238E27FC236}">
                <a16:creationId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5" name="Freeform: Shape 24">
            <a:extLst>
              <a:ext uri="{FF2B5EF4-FFF2-40B4-BE49-F238E27FC236}">
                <a16:creationId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6" name="Freeform: Shape 25">
            <a:extLst>
              <a:ext uri="{FF2B5EF4-FFF2-40B4-BE49-F238E27FC236}">
                <a16:creationId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7" name="Freeform: Shape 26">
            <a:extLst>
              <a:ext uri="{FF2B5EF4-FFF2-40B4-BE49-F238E27FC236}">
                <a16:creationId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8" name="Freeform: Shape 27">
            <a:extLst>
              <a:ext uri="{FF2B5EF4-FFF2-40B4-BE49-F238E27FC236}">
                <a16:creationId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9" name="Freeform: Shape 28">
            <a:extLst>
              <a:ext uri="{FF2B5EF4-FFF2-40B4-BE49-F238E27FC236}">
                <a16:creationId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0" name="Freeform: Shape 29">
            <a:extLst>
              <a:ext uri="{FF2B5EF4-FFF2-40B4-BE49-F238E27FC236}">
                <a16:creationId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1" name="Freeform: Shape 30">
            <a:extLst>
              <a:ext uri="{FF2B5EF4-FFF2-40B4-BE49-F238E27FC236}">
                <a16:creationId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2" name="Freeform: Shape 31">
            <a:extLst>
              <a:ext uri="{FF2B5EF4-FFF2-40B4-BE49-F238E27FC236}">
                <a16:creationId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3" name="Freeform: Shape 32">
            <a:extLst>
              <a:ext uri="{FF2B5EF4-FFF2-40B4-BE49-F238E27FC236}">
                <a16:creationId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4" name="Freeform: Shape 33">
            <a:extLst>
              <a:ext uri="{FF2B5EF4-FFF2-40B4-BE49-F238E27FC236}">
                <a16:creationId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5" name="Freeform: Shape 34">
            <a:extLst>
              <a:ext uri="{FF2B5EF4-FFF2-40B4-BE49-F238E27FC236}">
                <a16:creationId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6" name="Freeform: Shape 35">
            <a:extLst>
              <a:ext uri="{FF2B5EF4-FFF2-40B4-BE49-F238E27FC236}">
                <a16:creationId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7" name="Freeform: Shape 36">
            <a:extLst>
              <a:ext uri="{FF2B5EF4-FFF2-40B4-BE49-F238E27FC236}">
                <a16:creationId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1734501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E0A84F6-FEAA-4BDD-9282-20006CFE8BD1}"/>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Freeform: Shape 9">
            <a:extLst>
              <a:ext uri="{FF2B5EF4-FFF2-40B4-BE49-F238E27FC236}">
                <a16:creationId xmlns:a16="http://schemas.microsoft.com/office/drawing/2014/main" id="{0CD00A51-7C86-40CE-9A85-9305A72856F5}"/>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Freeform: Shape 10">
            <a:extLst>
              <a:ext uri="{FF2B5EF4-FFF2-40B4-BE49-F238E27FC236}">
                <a16:creationId xmlns:a16="http://schemas.microsoft.com/office/drawing/2014/main" id="{72581C84-47AA-4227-BB97-9D73745C6350}"/>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Freeform: Shape 11">
            <a:extLst>
              <a:ext uri="{FF2B5EF4-FFF2-40B4-BE49-F238E27FC236}">
                <a16:creationId xmlns:a16="http://schemas.microsoft.com/office/drawing/2014/main" id="{A3D0208D-7363-46C1-93C0-34D5C7CC03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3" name="Freeform: Shape 12">
            <a:extLst>
              <a:ext uri="{FF2B5EF4-FFF2-40B4-BE49-F238E27FC236}">
                <a16:creationId xmlns:a16="http://schemas.microsoft.com/office/drawing/2014/main" id="{9BF00BA4-FF52-480A-802E-02DFDD8C7441}"/>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Freeform: Shape 13">
            <a:extLst>
              <a:ext uri="{FF2B5EF4-FFF2-40B4-BE49-F238E27FC236}">
                <a16:creationId xmlns:a16="http://schemas.microsoft.com/office/drawing/2014/main" id="{98FC3C8E-D2F9-46FE-B29F-17C02B89FFCC}"/>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5" name="Freeform: Shape 14">
            <a:extLst>
              <a:ext uri="{FF2B5EF4-FFF2-40B4-BE49-F238E27FC236}">
                <a16:creationId xmlns:a16="http://schemas.microsoft.com/office/drawing/2014/main" id="{1AC53E23-4CA7-479D-B22A-A5FCB3E5B5F6}"/>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6" name="Freeform: Shape 15">
            <a:extLst>
              <a:ext uri="{FF2B5EF4-FFF2-40B4-BE49-F238E27FC236}">
                <a16:creationId xmlns:a16="http://schemas.microsoft.com/office/drawing/2014/main" id="{96F0F1DB-0C5F-4895-B71A-86B7D122DD4B}"/>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7" name="Freeform: Shape 16">
            <a:extLst>
              <a:ext uri="{FF2B5EF4-FFF2-40B4-BE49-F238E27FC236}">
                <a16:creationId xmlns:a16="http://schemas.microsoft.com/office/drawing/2014/main" id="{134BF4B3-A394-4B33-84E8-433CB3F4D710}"/>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8" name="Freeform: Shape 17">
            <a:extLst>
              <a:ext uri="{FF2B5EF4-FFF2-40B4-BE49-F238E27FC236}">
                <a16:creationId xmlns:a16="http://schemas.microsoft.com/office/drawing/2014/main" id="{B6E11BA4-7EBA-47E5-8E07-57E665A74955}"/>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9" name="Freeform: Shape 18">
            <a:extLst>
              <a:ext uri="{FF2B5EF4-FFF2-40B4-BE49-F238E27FC236}">
                <a16:creationId xmlns:a16="http://schemas.microsoft.com/office/drawing/2014/main" id="{7A178943-1EAE-4532-95FB-DFD1B8A936ED}"/>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0" name="Freeform: Shape 19">
            <a:extLst>
              <a:ext uri="{FF2B5EF4-FFF2-40B4-BE49-F238E27FC236}">
                <a16:creationId xmlns:a16="http://schemas.microsoft.com/office/drawing/2014/main" id="{A1603A2C-1F9D-4BAB-BF6C-C411F8898F5A}"/>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1" name="Freeform: Shape 20">
            <a:extLst>
              <a:ext uri="{FF2B5EF4-FFF2-40B4-BE49-F238E27FC236}">
                <a16:creationId xmlns:a16="http://schemas.microsoft.com/office/drawing/2014/main" id="{D019487C-9065-4D0C-8A4F-0BEC960FF5E1}"/>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2" name="Freeform: Shape 21">
            <a:extLst>
              <a:ext uri="{FF2B5EF4-FFF2-40B4-BE49-F238E27FC236}">
                <a16:creationId xmlns:a16="http://schemas.microsoft.com/office/drawing/2014/main" id="{B2E39A85-934A-4BF2-93E3-761989F1B981}"/>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152000"/>
            <a:ext cx="5472000"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8" name="Footer Placeholder 7">
            <a:extLst>
              <a:ext uri="{FF2B5EF4-FFF2-40B4-BE49-F238E27FC236}">
                <a16:creationId xmlns:a16="http://schemas.microsoft.com/office/drawing/2014/main" id="{C9E47D86-FD0D-44D0-9B7F-9EDEBD11F9D6}"/>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9" name="Slide Number Placeholder 8">
            <a:extLst>
              <a:ext uri="{FF2B5EF4-FFF2-40B4-BE49-F238E27FC236}">
                <a16:creationId xmlns:a16="http://schemas.microsoft.com/office/drawing/2014/main" id="{0A29F8B3-4723-4928-83E5-76C29D05F2FE}"/>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23" name="Content Placeholder 3">
            <a:extLst>
              <a:ext uri="{FF2B5EF4-FFF2-40B4-BE49-F238E27FC236}">
                <a16:creationId xmlns:a16="http://schemas.microsoft.com/office/drawing/2014/main" id="{94AA1D0D-4A88-48E6-9F92-152A70F621DA}"/>
              </a:ext>
            </a:extLst>
          </p:cNvPr>
          <p:cNvSpPr>
            <a:spLocks noGrp="1"/>
          </p:cNvSpPr>
          <p:nvPr>
            <p:ph sz="half" idx="2"/>
          </p:nvPr>
        </p:nvSpPr>
        <p:spPr>
          <a:xfrm>
            <a:off x="6300384" y="1140847"/>
            <a:ext cx="5471616" cy="5036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1552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3C9BAF7-A9F4-4666-A96D-E0820914D8A4}"/>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Freeform: Shape 9">
            <a:extLst>
              <a:ext uri="{FF2B5EF4-FFF2-40B4-BE49-F238E27FC236}">
                <a16:creationId xmlns:a16="http://schemas.microsoft.com/office/drawing/2014/main" id="{9210B130-61BF-42BB-A9D3-54F0E9975E1E}"/>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Freeform: Shape 11">
            <a:extLst>
              <a:ext uri="{FF2B5EF4-FFF2-40B4-BE49-F238E27FC236}">
                <a16:creationId xmlns:a16="http://schemas.microsoft.com/office/drawing/2014/main" id="{8ED4637A-B150-47D5-91AA-5443ECDF24E5}"/>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3" name="Freeform: Shape 12">
            <a:extLst>
              <a:ext uri="{FF2B5EF4-FFF2-40B4-BE49-F238E27FC236}">
                <a16:creationId xmlns:a16="http://schemas.microsoft.com/office/drawing/2014/main" id="{F345A228-3ACD-436B-BAEA-C19CFB995DFF}"/>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Freeform: Shape 13">
            <a:extLst>
              <a:ext uri="{FF2B5EF4-FFF2-40B4-BE49-F238E27FC236}">
                <a16:creationId xmlns:a16="http://schemas.microsoft.com/office/drawing/2014/main" id="{4808980A-AE2C-4B9A-923B-70728FF4B383}"/>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5" name="Freeform: Shape 14">
            <a:extLst>
              <a:ext uri="{FF2B5EF4-FFF2-40B4-BE49-F238E27FC236}">
                <a16:creationId xmlns:a16="http://schemas.microsoft.com/office/drawing/2014/main" id="{E90E16CE-7F71-45E1-88F3-0F2422E4E14F}"/>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6" name="Freeform: Shape 15">
            <a:extLst>
              <a:ext uri="{FF2B5EF4-FFF2-40B4-BE49-F238E27FC236}">
                <a16:creationId xmlns:a16="http://schemas.microsoft.com/office/drawing/2014/main" id="{5024FFFC-3734-4C7F-8BB4-1D72D8764C19}"/>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7" name="Freeform: Shape 16">
            <a:extLst>
              <a:ext uri="{FF2B5EF4-FFF2-40B4-BE49-F238E27FC236}">
                <a16:creationId xmlns:a16="http://schemas.microsoft.com/office/drawing/2014/main" id="{15E243F7-C034-42A6-94F7-39C26EF11897}"/>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8" name="Freeform: Shape 17">
            <a:extLst>
              <a:ext uri="{FF2B5EF4-FFF2-40B4-BE49-F238E27FC236}">
                <a16:creationId xmlns:a16="http://schemas.microsoft.com/office/drawing/2014/main" id="{7F7416F4-3283-4DFF-BF8E-0F1B10C57C7B}"/>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9" name="Freeform: Shape 18">
            <a:extLst>
              <a:ext uri="{FF2B5EF4-FFF2-40B4-BE49-F238E27FC236}">
                <a16:creationId xmlns:a16="http://schemas.microsoft.com/office/drawing/2014/main" id="{4E43006F-FE7C-4D9C-9803-C7A1705E2E29}"/>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0" name="Freeform: Shape 19">
            <a:extLst>
              <a:ext uri="{FF2B5EF4-FFF2-40B4-BE49-F238E27FC236}">
                <a16:creationId xmlns:a16="http://schemas.microsoft.com/office/drawing/2014/main" id="{40B601BE-5173-46B7-B727-24C354628A9A}"/>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1" name="Freeform: Shape 20">
            <a:extLst>
              <a:ext uri="{FF2B5EF4-FFF2-40B4-BE49-F238E27FC236}">
                <a16:creationId xmlns:a16="http://schemas.microsoft.com/office/drawing/2014/main" id="{0840A278-AE7C-4997-AAEA-F758452843B7}"/>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2" name="Freeform: Shape 21">
            <a:extLst>
              <a:ext uri="{FF2B5EF4-FFF2-40B4-BE49-F238E27FC236}">
                <a16:creationId xmlns:a16="http://schemas.microsoft.com/office/drawing/2014/main" id="{03AE5DE6-4BFB-4DB3-8207-ABE7B804220D}"/>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3" name="Freeform: Shape 22">
            <a:extLst>
              <a:ext uri="{FF2B5EF4-FFF2-40B4-BE49-F238E27FC236}">
                <a16:creationId xmlns:a16="http://schemas.microsoft.com/office/drawing/2014/main" id="{06BC0376-95EB-4B85-AD13-AB07742066DC}"/>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360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152000"/>
            <a:ext cx="3600450" cy="503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152000"/>
            <a:ext cx="3600450" cy="503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val="2654388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216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152525"/>
            <a:ext cx="2160588" cy="503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152525"/>
            <a:ext cx="2160588" cy="503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148060"/>
            <a:ext cx="2160588" cy="503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152525"/>
            <a:ext cx="2160588" cy="503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Tree>
    <p:extLst>
      <p:ext uri="{BB962C8B-B14F-4D97-AF65-F5344CB8AC3E}">
        <p14:creationId xmlns:p14="http://schemas.microsoft.com/office/powerpoint/2010/main" val="974837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Image Bullets">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2041BFF2-BC3B-3145-940D-004809E5A80A}"/>
              </a:ext>
            </a:extLst>
          </p:cNvPr>
          <p:cNvSpPr>
            <a:spLocks noChangeAspect="1"/>
          </p:cNvSpPr>
          <p:nvPr userDrawn="1"/>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A9906F5C-A183-DF45-AE48-C1D611CDC98D}"/>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C9CFF2EB-CD95-EA4D-810E-C9F8127071FE}"/>
              </a:ext>
            </a:extLst>
          </p:cNvPr>
          <p:cNvSpPr>
            <a:spLocks noChangeAspect="1"/>
          </p:cNvSpPr>
          <p:nvPr userDrawn="1"/>
        </p:nvSpPr>
        <p:spPr>
          <a:xfrm>
            <a:off x="7639529"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EE120266-68E0-504A-B1C8-F3369F5AF7C0}"/>
              </a:ext>
            </a:extLst>
          </p:cNvPr>
          <p:cNvSpPr>
            <a:spLocks noChangeAspect="1"/>
          </p:cNvSpPr>
          <p:nvPr userDrawn="1"/>
        </p:nvSpPr>
        <p:spPr>
          <a:xfrm>
            <a:off x="9933998"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4FB4A810-8614-AD44-B362-CE45C8C679CE}"/>
              </a:ext>
            </a:extLst>
          </p:cNvPr>
          <p:cNvSpPr>
            <a:spLocks noChangeAspect="1"/>
          </p:cNvSpPr>
          <p:nvPr userDrawn="1"/>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075" y="4688112"/>
            <a:ext cx="2160588" cy="900000"/>
          </a:xfrm>
        </p:spPr>
        <p:txBody>
          <a:bodyPr/>
          <a:lstStyle>
            <a:lvl1pPr marL="0" indent="0" algn="ctr">
              <a:buNone/>
              <a:defRPr sz="1600"/>
            </a:lvl1pPr>
          </a:lstStyle>
          <a:p>
            <a:pPr lvl="0"/>
            <a:r>
              <a:rPr lang="en-US" dirty="0"/>
              <a:t>Bullet Description</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a:lstStyle>
            <a:lvl1pPr marL="0" indent="0" algn="ctr">
              <a:buNone/>
              <a:defRPr sz="1600"/>
            </a:lvl1pPr>
          </a:lstStyle>
          <a:p>
            <a:pPr lvl="0"/>
            <a:r>
              <a:rPr lang="en-US" dirty="0"/>
              <a:t>Bullet Description</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315012" y="4683647"/>
            <a:ext cx="2160588" cy="900000"/>
          </a:xfrm>
        </p:spPr>
        <p:txBody>
          <a:bodyPr/>
          <a:lstStyle>
            <a:lvl1pPr marL="0" indent="0" algn="ctr">
              <a:buNone/>
              <a:defRPr sz="1600"/>
            </a:lvl1pPr>
          </a:lstStyle>
          <a:p>
            <a:pPr lvl="0"/>
            <a:r>
              <a:rPr lang="en-US" dirty="0"/>
              <a:t>Bullet Description</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9609481" y="4688112"/>
            <a:ext cx="2160588" cy="900000"/>
          </a:xfrm>
        </p:spPr>
        <p:txBody>
          <a:bodyPr/>
          <a:lstStyle>
            <a:lvl1pPr marL="0" indent="0" algn="ctr">
              <a:buNone/>
              <a:defRPr sz="1600"/>
            </a:lvl1pPr>
          </a:lstStyle>
          <a:p>
            <a:pPr lvl="0"/>
            <a:r>
              <a:rPr lang="en-US" dirty="0"/>
              <a:t>Bullet Description</a:t>
            </a:r>
          </a:p>
        </p:txBody>
      </p:sp>
      <p:sp>
        <p:nvSpPr>
          <p:cNvPr id="6" name="Text Placeholder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2160000" cy="504000"/>
          </a:xfrm>
        </p:spPr>
        <p:txBody>
          <a:bodyPr/>
          <a:lstStyle>
            <a:lvl1pPr marL="0" indent="0" algn="ctr">
              <a:buNone/>
              <a:defRPr b="1">
                <a:latin typeface="+mj-lt"/>
              </a:defRPr>
            </a:lvl1pPr>
          </a:lstStyle>
          <a:p>
            <a:pPr lvl="0"/>
            <a:r>
              <a:rPr lang="en-US" dirty="0"/>
              <a:t>Bullet 1</a:t>
            </a:r>
            <a:endParaRPr lang="en-ZA" dirty="0"/>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726076" y="3926335"/>
            <a:ext cx="2160587" cy="504000"/>
          </a:xfrm>
        </p:spPr>
        <p:txBody>
          <a:bodyPr/>
          <a:lstStyle>
            <a:lvl1pPr marL="0" indent="0" algn="ctr">
              <a:buNone/>
              <a:defRPr b="1">
                <a:latin typeface="+mj-lt"/>
              </a:defRPr>
            </a:lvl1pPr>
          </a:lstStyle>
          <a:p>
            <a:pPr lvl="0"/>
            <a:r>
              <a:rPr lang="en-US" dirty="0"/>
              <a:t>Bullet 2</a:t>
            </a:r>
            <a:endParaRPr lang="en-ZA" dirty="0"/>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a:lstStyle>
            <a:lvl1pPr marL="0" indent="0" algn="ctr">
              <a:buNone/>
              <a:defRPr b="1">
                <a:latin typeface="+mj-lt"/>
              </a:defRPr>
            </a:lvl1pPr>
          </a:lstStyle>
          <a:p>
            <a:pPr lvl="0"/>
            <a:r>
              <a:rPr lang="en-US" dirty="0"/>
              <a:t>Bullet 3</a:t>
            </a:r>
            <a:endParaRPr lang="en-ZA" dirty="0"/>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7315013" y="3926335"/>
            <a:ext cx="2160587" cy="504000"/>
          </a:xfrm>
        </p:spPr>
        <p:txBody>
          <a:bodyPr/>
          <a:lstStyle>
            <a:lvl1pPr marL="0" indent="0" algn="ctr">
              <a:buNone/>
              <a:defRPr b="1">
                <a:latin typeface="+mj-lt"/>
              </a:defRPr>
            </a:lvl1pPr>
          </a:lstStyle>
          <a:p>
            <a:pPr lvl="0"/>
            <a:r>
              <a:rPr lang="en-US" dirty="0"/>
              <a:t>Bullet 4</a:t>
            </a:r>
            <a:endParaRPr lang="en-ZA" dirty="0"/>
          </a:p>
        </p:txBody>
      </p:sp>
      <p:sp>
        <p:nvSpPr>
          <p:cNvPr id="19" name="Text Placeholder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9609481" y="3926335"/>
            <a:ext cx="2160588" cy="504000"/>
          </a:xfrm>
        </p:spPr>
        <p:txBody>
          <a:bodyPr/>
          <a:lstStyle>
            <a:lvl1pPr marL="0" indent="0" algn="ctr">
              <a:buNone/>
              <a:defRPr b="1">
                <a:latin typeface="+mj-lt"/>
              </a:defRPr>
            </a:lvl1pPr>
          </a:lstStyle>
          <a:p>
            <a:pPr lvl="0"/>
            <a:r>
              <a:rPr lang="en-US" dirty="0"/>
              <a:t>Bullet 5</a:t>
            </a:r>
            <a:endParaRPr lang="en-ZA" dirty="0"/>
          </a:p>
        </p:txBody>
      </p:sp>
      <p:sp>
        <p:nvSpPr>
          <p:cNvPr id="21" name="Text Placeholder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2094" y="4683350"/>
            <a:ext cx="2160000" cy="900000"/>
          </a:xfrm>
        </p:spPr>
        <p:txBody>
          <a:bodyPr/>
          <a:lstStyle>
            <a:lvl1pPr marL="0" indent="0" algn="ctr">
              <a:buNone/>
              <a:defRPr sz="1600"/>
            </a:lvl1pPr>
          </a:lstStyle>
          <a:p>
            <a:pPr lvl="0"/>
            <a:r>
              <a:rPr lang="en-US" dirty="0"/>
              <a:t>Bullet Description</a:t>
            </a:r>
          </a:p>
        </p:txBody>
      </p:sp>
      <p:sp>
        <p:nvSpPr>
          <p:cNvPr id="4" name="Picture Placeholder 3">
            <a:extLst>
              <a:ext uri="{FF2B5EF4-FFF2-40B4-BE49-F238E27FC236}">
                <a16:creationId xmlns:a16="http://schemas.microsoft.com/office/drawing/2014/main" id="{B0B1F8F6-73A5-F142-8A28-094DA998B5F5}"/>
              </a:ext>
            </a:extLst>
          </p:cNvPr>
          <p:cNvSpPr>
            <a:spLocks noGrp="1"/>
          </p:cNvSpPr>
          <p:nvPr>
            <p:ph type="pic" sz="quarter" idx="27"/>
          </p:nvPr>
        </p:nvSpPr>
        <p:spPr>
          <a:xfrm>
            <a:off x="1086454" y="2358091"/>
            <a:ext cx="854075" cy="854075"/>
          </a:xfrm>
        </p:spPr>
        <p:txBody>
          <a:bodyPr/>
          <a:lstStyle>
            <a:lvl1pPr marL="0" indent="0">
              <a:buNone/>
              <a:defRPr/>
            </a:lvl1pPr>
          </a:lstStyle>
          <a:p>
            <a:r>
              <a:rPr lang="en-US"/>
              <a:t>Click icon to add picture</a:t>
            </a:r>
            <a:endParaRPr lang="en-US" dirty="0"/>
          </a:p>
        </p:txBody>
      </p:sp>
      <p:sp>
        <p:nvSpPr>
          <p:cNvPr id="32" name="Picture Placeholder 3">
            <a:extLst>
              <a:ext uri="{FF2B5EF4-FFF2-40B4-BE49-F238E27FC236}">
                <a16:creationId xmlns:a16="http://schemas.microsoft.com/office/drawing/2014/main" id="{F78A887E-89A6-244C-8AA4-484FE5358768}"/>
              </a:ext>
            </a:extLst>
          </p:cNvPr>
          <p:cNvSpPr>
            <a:spLocks noGrp="1"/>
          </p:cNvSpPr>
          <p:nvPr>
            <p:ph type="pic" sz="quarter" idx="28"/>
          </p:nvPr>
        </p:nvSpPr>
        <p:spPr>
          <a:xfrm>
            <a:off x="3380176" y="2358091"/>
            <a:ext cx="854075" cy="854075"/>
          </a:xfrm>
        </p:spPr>
        <p:txBody>
          <a:bodyPr/>
          <a:lstStyle>
            <a:lvl1pPr marL="0" indent="0">
              <a:buNone/>
              <a:defRPr/>
            </a:lvl1pPr>
          </a:lstStyle>
          <a:p>
            <a:r>
              <a:rPr lang="en-US"/>
              <a:t>Click icon to add picture</a:t>
            </a:r>
            <a:endParaRPr lang="en-US" dirty="0"/>
          </a:p>
        </p:txBody>
      </p:sp>
      <p:sp>
        <p:nvSpPr>
          <p:cNvPr id="33" name="Picture Placeholder 3">
            <a:extLst>
              <a:ext uri="{FF2B5EF4-FFF2-40B4-BE49-F238E27FC236}">
                <a16:creationId xmlns:a16="http://schemas.microsoft.com/office/drawing/2014/main" id="{52B18661-99A8-214A-A089-09F11F1EB5C4}"/>
              </a:ext>
            </a:extLst>
          </p:cNvPr>
          <p:cNvSpPr>
            <a:spLocks noGrp="1"/>
          </p:cNvSpPr>
          <p:nvPr>
            <p:ph type="pic" sz="quarter" idx="29"/>
          </p:nvPr>
        </p:nvSpPr>
        <p:spPr>
          <a:xfrm>
            <a:off x="5673898" y="2358091"/>
            <a:ext cx="854075" cy="854075"/>
          </a:xfrm>
        </p:spPr>
        <p:txBody>
          <a:bodyPr/>
          <a:lstStyle>
            <a:lvl1pPr marL="0" indent="0">
              <a:buNone/>
              <a:defRPr/>
            </a:lvl1pPr>
          </a:lstStyle>
          <a:p>
            <a:r>
              <a:rPr lang="en-US"/>
              <a:t>Click icon to add picture</a:t>
            </a:r>
            <a:endParaRPr lang="en-US" dirty="0"/>
          </a:p>
        </p:txBody>
      </p:sp>
      <p:sp>
        <p:nvSpPr>
          <p:cNvPr id="34" name="Picture Placeholder 3">
            <a:extLst>
              <a:ext uri="{FF2B5EF4-FFF2-40B4-BE49-F238E27FC236}">
                <a16:creationId xmlns:a16="http://schemas.microsoft.com/office/drawing/2014/main" id="{69D5F0B5-DE10-D646-9244-6B4289E7793E}"/>
              </a:ext>
            </a:extLst>
          </p:cNvPr>
          <p:cNvSpPr>
            <a:spLocks noGrp="1"/>
          </p:cNvSpPr>
          <p:nvPr>
            <p:ph type="pic" sz="quarter" idx="30"/>
          </p:nvPr>
        </p:nvSpPr>
        <p:spPr>
          <a:xfrm>
            <a:off x="7967620" y="2358091"/>
            <a:ext cx="854075" cy="854075"/>
          </a:xfrm>
        </p:spPr>
        <p:txBody>
          <a:bodyPr/>
          <a:lstStyle>
            <a:lvl1pPr marL="0" indent="0">
              <a:buNone/>
              <a:defRPr/>
            </a:lvl1pPr>
          </a:lstStyle>
          <a:p>
            <a:r>
              <a:rPr lang="en-US"/>
              <a:t>Click icon to add picture</a:t>
            </a:r>
            <a:endParaRPr lang="en-US" dirty="0"/>
          </a:p>
        </p:txBody>
      </p:sp>
      <p:sp>
        <p:nvSpPr>
          <p:cNvPr id="35" name="Picture Placeholder 3">
            <a:extLst>
              <a:ext uri="{FF2B5EF4-FFF2-40B4-BE49-F238E27FC236}">
                <a16:creationId xmlns:a16="http://schemas.microsoft.com/office/drawing/2014/main" id="{72B87CCD-6D17-844B-87EF-F8BC69D79B06}"/>
              </a:ext>
            </a:extLst>
          </p:cNvPr>
          <p:cNvSpPr>
            <a:spLocks noGrp="1"/>
          </p:cNvSpPr>
          <p:nvPr>
            <p:ph type="pic" sz="quarter" idx="31"/>
          </p:nvPr>
        </p:nvSpPr>
        <p:spPr>
          <a:xfrm>
            <a:off x="10261341" y="2358091"/>
            <a:ext cx="854075" cy="854075"/>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1988026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3 x Image Bullets Left">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019D3C0C-316D-A045-BC1B-D508718E47A9}"/>
              </a:ext>
            </a:extLst>
          </p:cNvPr>
          <p:cNvSpPr>
            <a:spLocks noChangeAspect="1"/>
          </p:cNvSpPr>
          <p:nvPr userDrawn="1"/>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56D90BAC-4672-454F-9B98-7A6F31D7B3F7}"/>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21146660-9CB0-D241-ACBC-5C0A9FC8AD1A}"/>
              </a:ext>
            </a:extLst>
          </p:cNvPr>
          <p:cNvSpPr>
            <a:spLocks noChangeAspect="1"/>
          </p:cNvSpPr>
          <p:nvPr userDrawn="1"/>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icture Placeholder 3">
            <a:extLst>
              <a:ext uri="{FF2B5EF4-FFF2-40B4-BE49-F238E27FC236}">
                <a16:creationId xmlns:a16="http://schemas.microsoft.com/office/drawing/2014/main" id="{831AC394-0DDA-6F4A-B2D3-6D95CD866486}"/>
              </a:ext>
            </a:extLst>
          </p:cNvPr>
          <p:cNvSpPr>
            <a:spLocks noGrp="1"/>
          </p:cNvSpPr>
          <p:nvPr>
            <p:ph type="pic" sz="quarter" idx="27"/>
          </p:nvPr>
        </p:nvSpPr>
        <p:spPr>
          <a:xfrm>
            <a:off x="1086454" y="2358091"/>
            <a:ext cx="854075" cy="854075"/>
          </a:xfrm>
        </p:spPr>
        <p:txBody>
          <a:bodyPr/>
          <a:lstStyle>
            <a:lvl1pPr marL="0" indent="0">
              <a:buNone/>
              <a:defRPr/>
            </a:lvl1pPr>
          </a:lstStyle>
          <a:p>
            <a:r>
              <a:rPr lang="en-US"/>
              <a:t>Click icon to add picture</a:t>
            </a:r>
            <a:endParaRPr lang="en-US" dirty="0"/>
          </a:p>
        </p:txBody>
      </p:sp>
      <p:sp>
        <p:nvSpPr>
          <p:cNvPr id="28" name="Picture Placeholder 3">
            <a:extLst>
              <a:ext uri="{FF2B5EF4-FFF2-40B4-BE49-F238E27FC236}">
                <a16:creationId xmlns:a16="http://schemas.microsoft.com/office/drawing/2014/main" id="{B1A58D5B-A4BA-F446-90DA-1B6B207869A8}"/>
              </a:ext>
            </a:extLst>
          </p:cNvPr>
          <p:cNvSpPr>
            <a:spLocks noGrp="1"/>
          </p:cNvSpPr>
          <p:nvPr>
            <p:ph type="pic" sz="quarter" idx="28"/>
          </p:nvPr>
        </p:nvSpPr>
        <p:spPr>
          <a:xfrm>
            <a:off x="3380176" y="2358091"/>
            <a:ext cx="854075" cy="854075"/>
          </a:xfrm>
        </p:spPr>
        <p:txBody>
          <a:bodyPr/>
          <a:lstStyle>
            <a:lvl1pPr marL="0" indent="0">
              <a:buNone/>
              <a:defRPr/>
            </a:lvl1pPr>
          </a:lstStyle>
          <a:p>
            <a:r>
              <a:rPr lang="en-US"/>
              <a:t>Click icon to add picture</a:t>
            </a:r>
            <a:endParaRPr lang="en-US" dirty="0"/>
          </a:p>
        </p:txBody>
      </p:sp>
      <p:sp>
        <p:nvSpPr>
          <p:cNvPr id="29" name="Picture Placeholder 3">
            <a:extLst>
              <a:ext uri="{FF2B5EF4-FFF2-40B4-BE49-F238E27FC236}">
                <a16:creationId xmlns:a16="http://schemas.microsoft.com/office/drawing/2014/main" id="{7912C149-C249-1940-AF83-360853E78C26}"/>
              </a:ext>
            </a:extLst>
          </p:cNvPr>
          <p:cNvSpPr>
            <a:spLocks noGrp="1"/>
          </p:cNvSpPr>
          <p:nvPr>
            <p:ph type="pic" sz="quarter" idx="29"/>
          </p:nvPr>
        </p:nvSpPr>
        <p:spPr>
          <a:xfrm>
            <a:off x="5673898" y="2358091"/>
            <a:ext cx="854075" cy="854075"/>
          </a:xfrm>
        </p:spPr>
        <p:txBody>
          <a:bodyPr/>
          <a:lstStyle>
            <a:lvl1pPr marL="0" indent="0">
              <a:buNone/>
              <a:defRPr/>
            </a:lvl1pPr>
          </a:lstStyle>
          <a:p>
            <a:r>
              <a:rPr lang="en-US"/>
              <a:t>Click icon to add picture</a:t>
            </a:r>
            <a:endParaRPr lang="en-US" dirty="0"/>
          </a:p>
        </p:txBody>
      </p:sp>
      <p:sp>
        <p:nvSpPr>
          <p:cNvPr id="42" name="Rectangle 41">
            <a:extLst>
              <a:ext uri="{FF2B5EF4-FFF2-40B4-BE49-F238E27FC236}">
                <a16:creationId xmlns:a16="http://schemas.microsoft.com/office/drawing/2014/main" id="{D24854E3-04DE-4154-AD8A-9F8AC3E4EE33}"/>
              </a:ext>
            </a:extLst>
          </p:cNvPr>
          <p:cNvSpPr/>
          <p:nvPr userDrawn="1"/>
        </p:nvSpPr>
        <p:spPr>
          <a:xfrm>
            <a:off x="7632650" y="86714"/>
            <a:ext cx="4472635" cy="6684572"/>
          </a:xfrm>
          <a:prstGeom prst="rect">
            <a:avLst/>
          </a:prstGeom>
          <a:gradFill>
            <a:gsLst>
              <a:gs pos="0">
                <a:schemeClr val="tx1">
                  <a:alpha val="0"/>
                </a:schemeClr>
              </a:gs>
              <a:gs pos="100000">
                <a:schemeClr val="tx1">
                  <a:alpha val="31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1" name="Picture Placeholder 40">
            <a:extLst>
              <a:ext uri="{FF2B5EF4-FFF2-40B4-BE49-F238E27FC236}">
                <a16:creationId xmlns:a16="http://schemas.microsoft.com/office/drawing/2014/main" id="{5BDD2BB3-B6A3-404C-846E-13E06B2F1662}"/>
              </a:ext>
            </a:extLst>
          </p:cNvPr>
          <p:cNvSpPr>
            <a:spLocks noGrp="1"/>
          </p:cNvSpPr>
          <p:nvPr>
            <p:ph type="pic" sz="quarter" idx="25" hasCustomPrompt="1"/>
          </p:nvPr>
        </p:nvSpPr>
        <p:spPr>
          <a:xfrm>
            <a:off x="7632650" y="86714"/>
            <a:ext cx="4472635" cy="6478538"/>
          </a:xfrm>
          <a:custGeom>
            <a:avLst/>
            <a:gdLst>
              <a:gd name="connsiteX0" fmla="*/ 376782 w 4559351"/>
              <a:gd name="connsiteY0" fmla="*/ 5927210 h 6604145"/>
              <a:gd name="connsiteX1" fmla="*/ 1519837 w 4559351"/>
              <a:gd name="connsiteY1" fmla="*/ 6224579 h 6604145"/>
              <a:gd name="connsiteX2" fmla="*/ 1067656 w 4559351"/>
              <a:gd name="connsiteY2" fmla="*/ 6604145 h 6604145"/>
              <a:gd name="connsiteX3" fmla="*/ 567431 w 4559351"/>
              <a:gd name="connsiteY3" fmla="*/ 6347235 h 6604145"/>
              <a:gd name="connsiteX4" fmla="*/ 3770030 w 4559351"/>
              <a:gd name="connsiteY4" fmla="*/ 4729122 h 6604145"/>
              <a:gd name="connsiteX5" fmla="*/ 3830234 w 4559351"/>
              <a:gd name="connsiteY5" fmla="*/ 4893659 h 6604145"/>
              <a:gd name="connsiteX6" fmla="*/ 3125854 w 4559351"/>
              <a:gd name="connsiteY6" fmla="*/ 4949110 h 6604145"/>
              <a:gd name="connsiteX7" fmla="*/ 3170574 w 4559351"/>
              <a:gd name="connsiteY7" fmla="*/ 4030224 h 6604145"/>
              <a:gd name="connsiteX8" fmla="*/ 3437863 w 4559351"/>
              <a:gd name="connsiteY8" fmla="*/ 4760691 h 6604145"/>
              <a:gd name="connsiteX9" fmla="*/ 2793688 w 4559351"/>
              <a:gd name="connsiteY9" fmla="*/ 4980680 h 6604145"/>
              <a:gd name="connsiteX10" fmla="*/ 2501683 w 4559351"/>
              <a:gd name="connsiteY10" fmla="*/ 5003670 h 6604145"/>
              <a:gd name="connsiteX11" fmla="*/ 0 w 4559351"/>
              <a:gd name="connsiteY11" fmla="*/ 3396395 h 6604145"/>
              <a:gd name="connsiteX12" fmla="*/ 3032435 w 4559351"/>
              <a:gd name="connsiteY12" fmla="*/ 3966867 h 6604145"/>
              <a:gd name="connsiteX13" fmla="*/ 1101460 w 4559351"/>
              <a:gd name="connsiteY13" fmla="*/ 6039845 h 6604145"/>
              <a:gd name="connsiteX14" fmla="*/ 10881 w 4559351"/>
              <a:gd name="connsiteY14" fmla="*/ 5508230 h 6604145"/>
              <a:gd name="connsiteX15" fmla="*/ 0 w 4559351"/>
              <a:gd name="connsiteY15" fmla="*/ 5475113 h 6604145"/>
              <a:gd name="connsiteX16" fmla="*/ 0 w 4559351"/>
              <a:gd name="connsiteY16" fmla="*/ 2843941 h 6604145"/>
              <a:gd name="connsiteX17" fmla="*/ 1605508 w 4559351"/>
              <a:gd name="connsiteY17" fmla="*/ 3374908 h 6604145"/>
              <a:gd name="connsiteX18" fmla="*/ 1482045 w 4559351"/>
              <a:gd name="connsiteY18" fmla="*/ 3547687 h 6604145"/>
              <a:gd name="connsiteX19" fmla="*/ 0 w 4559351"/>
              <a:gd name="connsiteY19" fmla="*/ 3206607 h 6604145"/>
              <a:gd name="connsiteX20" fmla="*/ 0 w 4559351"/>
              <a:gd name="connsiteY20" fmla="*/ 0 h 6604145"/>
              <a:gd name="connsiteX21" fmla="*/ 4559351 w 4559351"/>
              <a:gd name="connsiteY21" fmla="*/ 0 h 6604145"/>
              <a:gd name="connsiteX22" fmla="*/ 4559351 w 4559351"/>
              <a:gd name="connsiteY22" fmla="*/ 4284646 h 6604145"/>
              <a:gd name="connsiteX23" fmla="*/ 0 w 4559351"/>
              <a:gd name="connsiteY23" fmla="*/ 2645102 h 660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9351" h="6604145">
                <a:moveTo>
                  <a:pt x="376782" y="5927210"/>
                </a:moveTo>
                <a:lnTo>
                  <a:pt x="1519837" y="6224579"/>
                </a:lnTo>
                <a:lnTo>
                  <a:pt x="1067656" y="6604145"/>
                </a:lnTo>
                <a:lnTo>
                  <a:pt x="567431" y="6347235"/>
                </a:lnTo>
                <a:close/>
                <a:moveTo>
                  <a:pt x="3770030" y="4729122"/>
                </a:moveTo>
                <a:lnTo>
                  <a:pt x="3830234" y="4893659"/>
                </a:lnTo>
                <a:lnTo>
                  <a:pt x="3125854" y="4949110"/>
                </a:lnTo>
                <a:close/>
                <a:moveTo>
                  <a:pt x="3170574" y="4030224"/>
                </a:moveTo>
                <a:lnTo>
                  <a:pt x="3437863" y="4760691"/>
                </a:lnTo>
                <a:lnTo>
                  <a:pt x="2793688" y="4980680"/>
                </a:lnTo>
                <a:lnTo>
                  <a:pt x="2501683" y="5003670"/>
                </a:lnTo>
                <a:close/>
                <a:moveTo>
                  <a:pt x="0" y="3396395"/>
                </a:moveTo>
                <a:lnTo>
                  <a:pt x="3032435" y="3966867"/>
                </a:lnTo>
                <a:lnTo>
                  <a:pt x="1101460" y="6039845"/>
                </a:lnTo>
                <a:lnTo>
                  <a:pt x="10881" y="5508230"/>
                </a:lnTo>
                <a:lnTo>
                  <a:pt x="0" y="5475113"/>
                </a:lnTo>
                <a:close/>
                <a:moveTo>
                  <a:pt x="0" y="2843941"/>
                </a:moveTo>
                <a:lnTo>
                  <a:pt x="1605508" y="3374908"/>
                </a:lnTo>
                <a:lnTo>
                  <a:pt x="1482045" y="3547687"/>
                </a:lnTo>
                <a:lnTo>
                  <a:pt x="0" y="3206607"/>
                </a:lnTo>
                <a:close/>
                <a:moveTo>
                  <a:pt x="0" y="0"/>
                </a:moveTo>
                <a:lnTo>
                  <a:pt x="4559351" y="0"/>
                </a:lnTo>
                <a:lnTo>
                  <a:pt x="4559351" y="4284646"/>
                </a:lnTo>
                <a:lnTo>
                  <a:pt x="0" y="2645102"/>
                </a:lnTo>
                <a:close/>
              </a:path>
            </a:pathLst>
          </a:custGeom>
          <a:solidFill>
            <a:schemeClr val="bg1">
              <a:lumMod val="95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ZA" dirty="0"/>
              <a:t>Insert or Drag and Drop Image Here</a:t>
            </a:r>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ZA" dirty="0"/>
              <a:t>Add a footer</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075" y="4688112"/>
            <a:ext cx="2160588" cy="900000"/>
          </a:xfrm>
        </p:spPr>
        <p:txBody>
          <a:bodyPr/>
          <a:lstStyle>
            <a:lvl1pPr marL="0" indent="0" algn="ctr">
              <a:buNone/>
              <a:defRPr sz="1600"/>
            </a:lvl1pPr>
          </a:lstStyle>
          <a:p>
            <a:pPr lvl="0"/>
            <a:r>
              <a:rPr lang="en-US" dirty="0"/>
              <a:t>Bullet Description</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a:lstStyle>
            <a:lvl1pPr marL="0" indent="0" algn="ctr">
              <a:buNone/>
              <a:defRPr sz="1600"/>
            </a:lvl1pPr>
          </a:lstStyle>
          <a:p>
            <a:pPr lvl="0"/>
            <a:r>
              <a:rPr lang="en-US" dirty="0"/>
              <a:t>Bullet Description</a:t>
            </a:r>
          </a:p>
        </p:txBody>
      </p:sp>
      <p:sp>
        <p:nvSpPr>
          <p:cNvPr id="6" name="Text Placeholder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2160000" cy="504000"/>
          </a:xfrm>
        </p:spPr>
        <p:txBody>
          <a:bodyPr/>
          <a:lstStyle>
            <a:lvl1pPr marL="0" indent="0" algn="ctr">
              <a:buNone/>
              <a:defRPr b="1">
                <a:latin typeface="+mj-lt"/>
              </a:defRPr>
            </a:lvl1pPr>
          </a:lstStyle>
          <a:p>
            <a:pPr lvl="0"/>
            <a:r>
              <a:rPr lang="en-US" dirty="0"/>
              <a:t>Bullet 1</a:t>
            </a:r>
            <a:endParaRPr lang="en-ZA" dirty="0"/>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726076" y="3926335"/>
            <a:ext cx="2160587" cy="504000"/>
          </a:xfrm>
        </p:spPr>
        <p:txBody>
          <a:bodyPr/>
          <a:lstStyle>
            <a:lvl1pPr marL="0" indent="0" algn="ctr">
              <a:buNone/>
              <a:defRPr b="1">
                <a:latin typeface="+mj-lt"/>
              </a:defRPr>
            </a:lvl1pPr>
          </a:lstStyle>
          <a:p>
            <a:pPr lvl="0"/>
            <a:r>
              <a:rPr lang="en-US" dirty="0"/>
              <a:t>Bullet 2</a:t>
            </a:r>
            <a:endParaRPr lang="en-ZA" dirty="0"/>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a:lstStyle>
            <a:lvl1pPr marL="0" indent="0" algn="ctr">
              <a:buNone/>
              <a:defRPr b="1">
                <a:latin typeface="+mj-lt"/>
              </a:defRPr>
            </a:lvl1pPr>
          </a:lstStyle>
          <a:p>
            <a:pPr lvl="0"/>
            <a:r>
              <a:rPr lang="en-US" dirty="0"/>
              <a:t>Bullet 3</a:t>
            </a:r>
            <a:endParaRPr lang="en-ZA" dirty="0"/>
          </a:p>
        </p:txBody>
      </p:sp>
      <p:sp>
        <p:nvSpPr>
          <p:cNvPr id="21" name="Text Placeholder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2094" y="4683350"/>
            <a:ext cx="2160000" cy="900000"/>
          </a:xfrm>
        </p:spPr>
        <p:txBody>
          <a:bodyPr/>
          <a:lstStyle>
            <a:lvl1pPr marL="0" indent="0" algn="ctr">
              <a:buNone/>
              <a:defRPr sz="1600"/>
            </a:lvl1pPr>
          </a:lstStyle>
          <a:p>
            <a:pPr lvl="0"/>
            <a:r>
              <a:rPr lang="en-US" dirty="0"/>
              <a:t>Bullet Description</a:t>
            </a:r>
          </a:p>
        </p:txBody>
      </p:sp>
      <p:sp>
        <p:nvSpPr>
          <p:cNvPr id="51" name="Octagon 50">
            <a:extLst>
              <a:ext uri="{FF2B5EF4-FFF2-40B4-BE49-F238E27FC236}">
                <a16:creationId xmlns:a16="http://schemas.microsoft.com/office/drawing/2014/main" id="{758B0359-60B9-4D73-825D-ACE303A61C50}"/>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2" name="Oval 51">
            <a:extLst>
              <a:ext uri="{FF2B5EF4-FFF2-40B4-BE49-F238E27FC236}">
                <a16:creationId xmlns:a16="http://schemas.microsoft.com/office/drawing/2014/main" id="{09921541-DECE-43BB-BF92-A4B5D5EE5469}"/>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accent1"/>
              </a:solidFill>
            </a:endParaRPr>
          </a:p>
        </p:txBody>
      </p:sp>
      <p:sp>
        <p:nvSpPr>
          <p:cNvPr id="53" name="Oval 52">
            <a:extLst>
              <a:ext uri="{FF2B5EF4-FFF2-40B4-BE49-F238E27FC236}">
                <a16:creationId xmlns:a16="http://schemas.microsoft.com/office/drawing/2014/main" id="{83095B3B-1284-4E49-BE50-9C84BE7E58B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4" name="Oval 53">
            <a:extLst>
              <a:ext uri="{FF2B5EF4-FFF2-40B4-BE49-F238E27FC236}">
                <a16:creationId xmlns:a16="http://schemas.microsoft.com/office/drawing/2014/main" id="{7491DD10-64CD-40CA-A0BB-397696C0C168}"/>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accent1"/>
              </a:solidFill>
            </a:endParaRPr>
          </a:p>
        </p:txBody>
      </p:sp>
      <p:sp>
        <p:nvSpPr>
          <p:cNvPr id="55" name="Slide Number Placeholder 54">
            <a:extLst>
              <a:ext uri="{FF2B5EF4-FFF2-40B4-BE49-F238E27FC236}">
                <a16:creationId xmlns:a16="http://schemas.microsoft.com/office/drawing/2014/main" id="{8702E81C-40F0-489E-8339-0139157E6327}"/>
              </a:ext>
            </a:extLst>
          </p:cNvPr>
          <p:cNvSpPr>
            <a:spLocks noGrp="1"/>
          </p:cNvSpPr>
          <p:nvPr>
            <p:ph type="sldNum" sz="quarter" idx="26"/>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1284313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ctagon 6">
            <a:extLst>
              <a:ext uri="{FF2B5EF4-FFF2-40B4-BE49-F238E27FC236}">
                <a16:creationId xmlns:a16="http://schemas.microsoft.com/office/drawing/2014/main" id="{12B87281-2FCA-44C5-BFC9-FD653787EFC4}"/>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40000" cy="432000"/>
          </a:xfrm>
          <a:prstGeom prst="rect">
            <a:avLst/>
          </a:prstGeom>
        </p:spPr>
        <p:txBody>
          <a:bodyPr vert="horz" lIns="0" tIns="0" rIns="0" bIns="0" rtlCol="0" anchor="ctr">
            <a:noAutofit/>
          </a:bodyPr>
          <a:lstStyle/>
          <a:p>
            <a:r>
              <a:rPr lang="en-US"/>
              <a:t>Click to edit Master title style</a:t>
            </a:r>
            <a:endParaRPr lang="en-ZA" dirty="0"/>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1340000" cy="4680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1999" y="6188628"/>
            <a:ext cx="8784941"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ZA" dirty="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96369" y="6155190"/>
            <a:ext cx="432000" cy="432000"/>
          </a:xfrm>
          <a:prstGeom prst="ellipse">
            <a:avLst/>
          </a:prstGeom>
          <a:noFill/>
          <a:ln w="3175">
            <a:solidFill>
              <a:schemeClr val="accent1"/>
            </a:solidFill>
          </a:ln>
        </p:spPr>
        <p:txBody>
          <a:bodyPr vert="horz" lIns="0" tIns="0" rIns="0" bIns="0" rtlCol="0" anchor="ctr"/>
          <a:lstStyle>
            <a:lvl1pPr algn="ctr">
              <a:defRPr sz="1200" b="1" i="1">
                <a:solidFill>
                  <a:schemeClr val="tx1"/>
                </a:solidFill>
                <a:latin typeface="+mj-lt"/>
              </a:defRPr>
            </a:lvl1pPr>
          </a:lstStyle>
          <a:p>
            <a:fld id="{19B51A1E-902D-48AF-9020-955120F399B6}" type="slidenum">
              <a:rPr lang="en-ZA" smtClean="0"/>
              <a:pPr/>
              <a:t>‹#›</a:t>
            </a:fld>
            <a:endParaRPr lang="en-ZA" dirty="0"/>
          </a:p>
        </p:txBody>
      </p:sp>
      <p:sp>
        <p:nvSpPr>
          <p:cNvPr id="9" name="Oval 8">
            <a:extLst>
              <a:ext uri="{FF2B5EF4-FFF2-40B4-BE49-F238E27FC236}">
                <a16:creationId xmlns:a16="http://schemas.microsoft.com/office/drawing/2014/main" id="{B66BF03E-F48E-4C0A-9078-07AC4DDF896A}"/>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accent1"/>
              </a:solidFill>
            </a:endParaRPr>
          </a:p>
        </p:txBody>
      </p:sp>
      <p:sp>
        <p:nvSpPr>
          <p:cNvPr id="10" name="Oval 9">
            <a:extLst>
              <a:ext uri="{FF2B5EF4-FFF2-40B4-BE49-F238E27FC236}">
                <a16:creationId xmlns:a16="http://schemas.microsoft.com/office/drawing/2014/main" id="{9F827500-FC74-463C-9312-BC59104AEBD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TextBox 10">
            <a:extLst>
              <a:ext uri="{FF2B5EF4-FFF2-40B4-BE49-F238E27FC236}">
                <a16:creationId xmlns:a16="http://schemas.microsoft.com/office/drawing/2014/main" id="{110EE18F-610D-4230-BA82-4E5007401ADD}"/>
              </a:ext>
            </a:extLst>
          </p:cNvPr>
          <p:cNvSpPr txBox="1"/>
          <p:nvPr userDrawn="1"/>
        </p:nvSpPr>
        <p:spPr>
          <a:xfrm>
            <a:off x="8734570" y="6278857"/>
            <a:ext cx="2510557" cy="184666"/>
          </a:xfrm>
          <a:prstGeom prst="rect">
            <a:avLst/>
          </a:prstGeom>
          <a:noFill/>
        </p:spPr>
        <p:txBody>
          <a:bodyPr wrap="square" lIns="0" tIns="0" rIns="0" bIns="0" rtlCol="0">
            <a:noAutofit/>
          </a:bodyPr>
          <a:lstStyle/>
          <a:p>
            <a:pPr algn="r"/>
            <a:r>
              <a:rPr lang="en-ZA" sz="1200" dirty="0">
                <a:solidFill>
                  <a:schemeClr val="tx2"/>
                </a:solidFill>
                <a:latin typeface="+mj-lt"/>
              </a:rPr>
              <a:t>Your Logo or Name Here</a:t>
            </a:r>
          </a:p>
        </p:txBody>
      </p:sp>
      <p:sp>
        <p:nvSpPr>
          <p:cNvPr id="14" name="Oval 13">
            <a:extLst>
              <a:ext uri="{FF2B5EF4-FFF2-40B4-BE49-F238E27FC236}">
                <a16:creationId xmlns:a16="http://schemas.microsoft.com/office/drawing/2014/main" id="{2AF375EA-F235-4EAA-A52F-D6BF0D6EDDCA}"/>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accent1"/>
              </a:solidFill>
            </a:endParaRPr>
          </a:p>
        </p:txBody>
      </p:sp>
      <p:sp>
        <p:nvSpPr>
          <p:cNvPr id="18" name="Rectangle 17">
            <a:extLst>
              <a:ext uri="{FF2B5EF4-FFF2-40B4-BE49-F238E27FC236}">
                <a16:creationId xmlns:a16="http://schemas.microsoft.com/office/drawing/2014/main" id="{7E3C8C5B-6356-4B7C-887C-A436D7DB4059}"/>
              </a:ext>
            </a:extLst>
          </p:cNvPr>
          <p:cNvSpPr/>
          <p:nvPr userDrawn="1"/>
        </p:nvSpPr>
        <p:spPr>
          <a:xfrm>
            <a:off x="0" y="6771286"/>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9" name="Rectangle 18">
            <a:extLst>
              <a:ext uri="{FF2B5EF4-FFF2-40B4-BE49-F238E27FC236}">
                <a16:creationId xmlns:a16="http://schemas.microsoft.com/office/drawing/2014/main" id="{13120C00-0FF6-411F-B2D6-C625ED6BD241}"/>
              </a:ext>
            </a:extLst>
          </p:cNvPr>
          <p:cNvSpPr/>
          <p:nvPr userDrawn="1"/>
        </p:nvSpPr>
        <p:spPr>
          <a:xfrm>
            <a:off x="0" y="0"/>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0" name="Rectangle 19">
            <a:extLst>
              <a:ext uri="{FF2B5EF4-FFF2-40B4-BE49-F238E27FC236}">
                <a16:creationId xmlns:a16="http://schemas.microsoft.com/office/drawing/2014/main" id="{2D142C1D-78E5-4AD5-BEF3-C015D6E3FEBD}"/>
              </a:ext>
            </a:extLst>
          </p:cNvPr>
          <p:cNvSpPr/>
          <p:nvPr userDrawn="1"/>
        </p:nvSpPr>
        <p:spPr>
          <a:xfrm rot="5400000">
            <a:off x="-3385643" y="3385642"/>
            <a:ext cx="6858001"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1" name="Rectangle 20">
            <a:extLst>
              <a:ext uri="{FF2B5EF4-FFF2-40B4-BE49-F238E27FC236}">
                <a16:creationId xmlns:a16="http://schemas.microsoft.com/office/drawing/2014/main" id="{300D9306-2240-47FF-AA2F-DC7C26A008A4}"/>
              </a:ext>
            </a:extLst>
          </p:cNvPr>
          <p:cNvSpPr/>
          <p:nvPr userDrawn="1"/>
        </p:nvSpPr>
        <p:spPr>
          <a:xfrm rot="5400000">
            <a:off x="8719643" y="3385643"/>
            <a:ext cx="6858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4" r:id="rId3"/>
    <p:sldLayoutId id="2147483650" r:id="rId4"/>
    <p:sldLayoutId id="2147483652" r:id="rId5"/>
    <p:sldLayoutId id="2147483656" r:id="rId6"/>
    <p:sldLayoutId id="2147483657" r:id="rId7"/>
    <p:sldLayoutId id="2147483685" r:id="rId8"/>
    <p:sldLayoutId id="2147483684" r:id="rId9"/>
    <p:sldLayoutId id="2147483668" r:id="rId10"/>
    <p:sldLayoutId id="2147483682" r:id="rId11"/>
    <p:sldLayoutId id="2147483670" r:id="rId12"/>
    <p:sldLayoutId id="2147483653" r:id="rId13"/>
    <p:sldLayoutId id="2147483673" r:id="rId14"/>
    <p:sldLayoutId id="2147483674" r:id="rId15"/>
    <p:sldLayoutId id="2147483676" r:id="rId16"/>
    <p:sldLayoutId id="2147483677" r:id="rId17"/>
    <p:sldLayoutId id="2147483654" r:id="rId18"/>
    <p:sldLayoutId id="2147483660" r:id="rId19"/>
    <p:sldLayoutId id="2147483661" r:id="rId20"/>
    <p:sldLayoutId id="2147483678" r:id="rId21"/>
    <p:sldLayoutId id="2147483686" r:id="rId22"/>
    <p:sldLayoutId id="2147483687" r:id="rId23"/>
    <p:sldLayoutId id="2147483689" r:id="rId24"/>
    <p:sldLayoutId id="2147483690" r:id="rId25"/>
    <p:sldLayoutId id="2147483688" r:id="rId26"/>
  </p:sldLayoutIdLst>
  <p:hf hdr="0" ftr="0" dt="0"/>
  <p:txStyles>
    <p:titleStyle>
      <a:lvl1pPr algn="l" defTabSz="914400" rtl="1" eaLnBrk="1" latinLnBrk="0" hangingPunct="1">
        <a:lnSpc>
          <a:spcPct val="90000"/>
        </a:lnSpc>
        <a:spcBef>
          <a:spcPct val="0"/>
        </a:spcBef>
        <a:buNone/>
        <a:defRPr sz="3200" kern="1200">
          <a:solidFill>
            <a:schemeClr val="tx2"/>
          </a:solidFill>
          <a:latin typeface="+mj-lt"/>
          <a:ea typeface="+mj-ea"/>
          <a:cs typeface="+mj-cs"/>
        </a:defRPr>
      </a:lvl1pPr>
    </p:titleStyle>
    <p:bodyStyle>
      <a:lvl1pPr marL="266700" indent="-266700" algn="r" defTabSz="914400" rtl="1"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r" defTabSz="914400" rtl="1"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r" defTabSz="914400" rtl="1"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r" defTabSz="914400" rtl="1"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r" defTabSz="914400" rtl="1"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20.pn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0" Type="http://schemas.openxmlformats.org/officeDocument/2006/relationships/diagramData" Target="../diagrams/data2.xml"/><Relationship Id="rId4" Type="http://schemas.openxmlformats.org/officeDocument/2006/relationships/image" Target="../media/image21.png"/><Relationship Id="rId9" Type="http://schemas.microsoft.com/office/2007/relationships/diagramDrawing" Target="../diagrams/drawing1.xml"/><Relationship Id="rId14" Type="http://schemas.microsoft.com/office/2007/relationships/diagramDrawing" Target="../diagrams/drawing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4.xml"/><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1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hyperlink" Target="mailto:samson@arielglobal.co" TargetMode="External"/><Relationship Id="rId13" Type="http://schemas.openxmlformats.org/officeDocument/2006/relationships/image" Target="../media/image47.svg"/><Relationship Id="rId3" Type="http://schemas.openxmlformats.org/officeDocument/2006/relationships/image" Target="../media/image40.png"/><Relationship Id="rId7" Type="http://schemas.openxmlformats.org/officeDocument/2006/relationships/hyperlink" Target="mailto:gabi@arielglobal.co" TargetMode="External"/><Relationship Id="rId12" Type="http://schemas.openxmlformats.org/officeDocument/2006/relationships/image" Target="../media/image46.png"/><Relationship Id="rId2" Type="http://schemas.openxmlformats.org/officeDocument/2006/relationships/image" Target="../media/image39.jpeg"/><Relationship Id="rId1" Type="http://schemas.openxmlformats.org/officeDocument/2006/relationships/slideLayout" Target="../slideLayouts/slideLayout21.xml"/><Relationship Id="rId6" Type="http://schemas.openxmlformats.org/officeDocument/2006/relationships/image" Target="../media/image43.svg"/><Relationship Id="rId11" Type="http://schemas.openxmlformats.org/officeDocument/2006/relationships/hyperlink" Target="http://www.fabrikcam.com/" TargetMode="External"/><Relationship Id="rId5" Type="http://schemas.openxmlformats.org/officeDocument/2006/relationships/image" Target="../media/image42.png"/><Relationship Id="rId10" Type="http://schemas.openxmlformats.org/officeDocument/2006/relationships/image" Target="../media/image45.svg"/><Relationship Id="rId4" Type="http://schemas.openxmlformats.org/officeDocument/2006/relationships/image" Target="../media/image41.svg"/><Relationship Id="rId9" Type="http://schemas.openxmlformats.org/officeDocument/2006/relationships/image" Target="../media/image44.png"/><Relationship Id="rId1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Placeholder 19" descr="Arial view of open farm land">
            <a:extLst>
              <a:ext uri="{FF2B5EF4-FFF2-40B4-BE49-F238E27FC236}">
                <a16:creationId xmlns:a16="http://schemas.microsoft.com/office/drawing/2014/main" id="{3072B96B-8E35-4D15-80A0-1DD4745F75B5}"/>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p:spPr>
      </p:pic>
      <p:sp>
        <p:nvSpPr>
          <p:cNvPr id="6" name="Title 5">
            <a:extLst>
              <a:ext uri="{FF2B5EF4-FFF2-40B4-BE49-F238E27FC236}">
                <a16:creationId xmlns:a16="http://schemas.microsoft.com/office/drawing/2014/main" id="{2E3EA56B-BEB0-4656-A20B-D15F03B7ACA1}"/>
              </a:ext>
            </a:extLst>
          </p:cNvPr>
          <p:cNvSpPr>
            <a:spLocks noGrp="1"/>
          </p:cNvSpPr>
          <p:nvPr>
            <p:ph type="ctrTitle"/>
          </p:nvPr>
        </p:nvSpPr>
        <p:spPr/>
        <p:txBody>
          <a:bodyPr/>
          <a:lstStyle/>
          <a:p>
            <a:br>
              <a:rPr lang="en-ZA" dirty="0"/>
            </a:br>
            <a:br>
              <a:rPr lang="en-ZA" dirty="0"/>
            </a:br>
            <a:r>
              <a:rPr lang="en-ZA" dirty="0"/>
              <a:t> </a:t>
            </a:r>
            <a:br>
              <a:rPr lang="en-ZA" dirty="0"/>
            </a:br>
            <a:r>
              <a:rPr lang="en-ZA" dirty="0"/>
              <a:t>Agriculture</a:t>
            </a:r>
          </a:p>
        </p:txBody>
      </p:sp>
      <p:sp>
        <p:nvSpPr>
          <p:cNvPr id="7" name="Subtitle 6">
            <a:extLst>
              <a:ext uri="{FF2B5EF4-FFF2-40B4-BE49-F238E27FC236}">
                <a16:creationId xmlns:a16="http://schemas.microsoft.com/office/drawing/2014/main" id="{DA0FE6D5-D475-4CBB-A6C2-E3D991A36891}"/>
              </a:ext>
            </a:extLst>
          </p:cNvPr>
          <p:cNvSpPr>
            <a:spLocks noGrp="1"/>
          </p:cNvSpPr>
          <p:nvPr>
            <p:ph type="subTitle" idx="1"/>
          </p:nvPr>
        </p:nvSpPr>
        <p:spPr>
          <a:xfrm>
            <a:off x="0" y="4153578"/>
            <a:ext cx="6840000" cy="1684152"/>
          </a:xfrm>
        </p:spPr>
        <p:txBody>
          <a:bodyPr/>
          <a:lstStyle/>
          <a:p>
            <a:r>
              <a:rPr lang="en-US" b="1" i="1" dirty="0"/>
              <a:t>He shall cause them that (in days to) come of Jacob to take root: Israel shall blossom and bud, and fill the face of the world with fruit.</a:t>
            </a:r>
          </a:p>
          <a:p>
            <a:r>
              <a:rPr lang="en-US" b="1" i="1" dirty="0"/>
              <a:t>Isaiah 27:6</a:t>
            </a:r>
          </a:p>
        </p:txBody>
      </p:sp>
      <p:pic>
        <p:nvPicPr>
          <p:cNvPr id="3" name="Picture 2">
            <a:extLst>
              <a:ext uri="{FF2B5EF4-FFF2-40B4-BE49-F238E27FC236}">
                <a16:creationId xmlns:a16="http://schemas.microsoft.com/office/drawing/2014/main" id="{A448F1D7-1E96-483C-8136-26E13D7EE15E}"/>
              </a:ext>
            </a:extLst>
          </p:cNvPr>
          <p:cNvPicPr>
            <a:picLocks noChangeAspect="1"/>
          </p:cNvPicPr>
          <p:nvPr/>
        </p:nvPicPr>
        <p:blipFill>
          <a:blip r:embed="rId3"/>
          <a:stretch>
            <a:fillRect/>
          </a:stretch>
        </p:blipFill>
        <p:spPr>
          <a:xfrm>
            <a:off x="4132610" y="2138108"/>
            <a:ext cx="1963390" cy="1837563"/>
          </a:xfrm>
          <a:prstGeom prst="rect">
            <a:avLst/>
          </a:prstGeom>
        </p:spPr>
      </p:pic>
    </p:spTree>
    <p:extLst>
      <p:ext uri="{BB962C8B-B14F-4D97-AF65-F5344CB8AC3E}">
        <p14:creationId xmlns:p14="http://schemas.microsoft.com/office/powerpoint/2010/main" val="148523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bg/>
                                          </p:spTgt>
                                        </p:tgtEl>
                                        <p:attrNameLst>
                                          <p:attrName>style.visibility</p:attrName>
                                        </p:attrNameLst>
                                      </p:cBhvr>
                                      <p:to>
                                        <p:strVal val="visible"/>
                                      </p:to>
                                    </p:set>
                                    <p:anim calcmode="lin" valueType="num">
                                      <p:cBhvr additive="base">
                                        <p:cTn id="19" dur="500" fill="hold"/>
                                        <p:tgtEl>
                                          <p:spTgt spid="7">
                                            <p:bg/>
                                          </p:spTgt>
                                        </p:tgtEl>
                                        <p:attrNameLst>
                                          <p:attrName>ppt_x</p:attrName>
                                        </p:attrNameLst>
                                      </p:cBhvr>
                                      <p:tavLst>
                                        <p:tav tm="0">
                                          <p:val>
                                            <p:strVal val="#ppt_x"/>
                                          </p:val>
                                        </p:tav>
                                        <p:tav tm="100000">
                                          <p:val>
                                            <p:strVal val="#ppt_x"/>
                                          </p:val>
                                        </p:tav>
                                      </p:tavLst>
                                    </p:anim>
                                    <p:anim calcmode="lin" valueType="num">
                                      <p:cBhvr additive="base">
                                        <p:cTn id="20" dur="500" fill="hold"/>
                                        <p:tgtEl>
                                          <p:spTgt spid="7">
                                            <p:bg/>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additive="base">
                                        <p:cTn id="3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ED572A46-8BF4-4811-8078-868931010F69}"/>
              </a:ext>
            </a:extLst>
          </p:cNvPr>
          <p:cNvGraphicFramePr>
            <a:graphicFrameLocks noGrp="1"/>
          </p:cNvGraphicFramePr>
          <p:nvPr>
            <p:ph idx="1"/>
            <p:extLst>
              <p:ext uri="{D42A27DB-BD31-4B8C-83A1-F6EECF244321}">
                <p14:modId xmlns:p14="http://schemas.microsoft.com/office/powerpoint/2010/main" val="1858981788"/>
              </p:ext>
            </p:extLst>
          </p:nvPr>
        </p:nvGraphicFramePr>
        <p:xfrm>
          <a:off x="420001" y="887506"/>
          <a:ext cx="11352001" cy="5074015"/>
        </p:xfrm>
        <a:graphic>
          <a:graphicData uri="http://schemas.openxmlformats.org/drawingml/2006/table">
            <a:tbl>
              <a:tblPr firstRow="1" firstCol="1" bandRow="1"/>
              <a:tblGrid>
                <a:gridCol w="1932047">
                  <a:extLst>
                    <a:ext uri="{9D8B030D-6E8A-4147-A177-3AD203B41FA5}">
                      <a16:colId xmlns:a16="http://schemas.microsoft.com/office/drawing/2014/main" val="2481532868"/>
                    </a:ext>
                  </a:extLst>
                </a:gridCol>
                <a:gridCol w="1410056">
                  <a:extLst>
                    <a:ext uri="{9D8B030D-6E8A-4147-A177-3AD203B41FA5}">
                      <a16:colId xmlns:a16="http://schemas.microsoft.com/office/drawing/2014/main" val="2324429374"/>
                    </a:ext>
                  </a:extLst>
                </a:gridCol>
                <a:gridCol w="1318913">
                  <a:extLst>
                    <a:ext uri="{9D8B030D-6E8A-4147-A177-3AD203B41FA5}">
                      <a16:colId xmlns:a16="http://schemas.microsoft.com/office/drawing/2014/main" val="4055612020"/>
                    </a:ext>
                  </a:extLst>
                </a:gridCol>
                <a:gridCol w="1243591">
                  <a:extLst>
                    <a:ext uri="{9D8B030D-6E8A-4147-A177-3AD203B41FA5}">
                      <a16:colId xmlns:a16="http://schemas.microsoft.com/office/drawing/2014/main" val="2881956674"/>
                    </a:ext>
                  </a:extLst>
                </a:gridCol>
                <a:gridCol w="1401770">
                  <a:extLst>
                    <a:ext uri="{9D8B030D-6E8A-4147-A177-3AD203B41FA5}">
                      <a16:colId xmlns:a16="http://schemas.microsoft.com/office/drawing/2014/main" val="4148924436"/>
                    </a:ext>
                  </a:extLst>
                </a:gridCol>
                <a:gridCol w="1275226">
                  <a:extLst>
                    <a:ext uri="{9D8B030D-6E8A-4147-A177-3AD203B41FA5}">
                      <a16:colId xmlns:a16="http://schemas.microsoft.com/office/drawing/2014/main" val="955983730"/>
                    </a:ext>
                  </a:extLst>
                </a:gridCol>
                <a:gridCol w="1426627">
                  <a:extLst>
                    <a:ext uri="{9D8B030D-6E8A-4147-A177-3AD203B41FA5}">
                      <a16:colId xmlns:a16="http://schemas.microsoft.com/office/drawing/2014/main" val="4187747964"/>
                    </a:ext>
                  </a:extLst>
                </a:gridCol>
                <a:gridCol w="1343771">
                  <a:extLst>
                    <a:ext uri="{9D8B030D-6E8A-4147-A177-3AD203B41FA5}">
                      <a16:colId xmlns:a16="http://schemas.microsoft.com/office/drawing/2014/main" val="1632749145"/>
                    </a:ext>
                  </a:extLst>
                </a:gridCol>
              </a:tblGrid>
              <a:tr h="318373">
                <a:tc>
                  <a:txBody>
                    <a:bodyPr/>
                    <a:lstStyle/>
                    <a:p>
                      <a:pPr algn="ctr">
                        <a:lnSpc>
                          <a:spcPct val="115000"/>
                        </a:lnSpc>
                        <a:spcAft>
                          <a:spcPts val="0"/>
                        </a:spcAft>
                      </a:pPr>
                      <a:r>
                        <a:rPr lang="en-US" sz="1050" b="1" dirty="0">
                          <a:effectLst/>
                          <a:latin typeface="Cambria" panose="02040503050406030204" pitchFamily="18" charset="0"/>
                          <a:ea typeface="Calibri" panose="020F0502020204030204" pitchFamily="34" charset="0"/>
                          <a:cs typeface="Arial" panose="020B0604020202020204" pitchFamily="34" charset="0"/>
                        </a:rPr>
                        <a:t>Description</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US" sz="1050" b="1">
                          <a:effectLst/>
                          <a:latin typeface="Cambria" panose="02040503050406030204" pitchFamily="18" charset="0"/>
                          <a:ea typeface="Calibri" panose="020F0502020204030204" pitchFamily="34" charset="0"/>
                          <a:cs typeface="Arial" panose="020B0604020202020204" pitchFamily="34" charset="0"/>
                        </a:rPr>
                        <a:t>Year 0</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US" sz="1050" b="1">
                          <a:effectLst/>
                          <a:latin typeface="Cambria" panose="02040503050406030204" pitchFamily="18" charset="0"/>
                          <a:ea typeface="Calibri" panose="020F0502020204030204" pitchFamily="34" charset="0"/>
                          <a:cs typeface="Arial" panose="020B0604020202020204" pitchFamily="34" charset="0"/>
                        </a:rPr>
                        <a:t>Year 1</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US" sz="1050" b="1">
                          <a:effectLst/>
                          <a:latin typeface="Cambria" panose="02040503050406030204" pitchFamily="18" charset="0"/>
                          <a:ea typeface="Calibri" panose="020F0502020204030204" pitchFamily="34" charset="0"/>
                          <a:cs typeface="Arial" panose="020B0604020202020204" pitchFamily="34" charset="0"/>
                        </a:rPr>
                        <a:t>Year 2</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US" sz="1050" b="1">
                          <a:effectLst/>
                          <a:latin typeface="Cambria" panose="02040503050406030204" pitchFamily="18" charset="0"/>
                          <a:ea typeface="Calibri" panose="020F0502020204030204" pitchFamily="34" charset="0"/>
                          <a:cs typeface="Arial" panose="020B0604020202020204" pitchFamily="34" charset="0"/>
                        </a:rPr>
                        <a:t>Year 3</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US" sz="1050" b="1">
                          <a:effectLst/>
                          <a:latin typeface="Cambria" panose="02040503050406030204" pitchFamily="18" charset="0"/>
                          <a:ea typeface="Calibri" panose="020F0502020204030204" pitchFamily="34" charset="0"/>
                          <a:cs typeface="Arial" panose="020B0604020202020204" pitchFamily="34" charset="0"/>
                        </a:rPr>
                        <a:t>Year 4</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US" sz="1050" b="1">
                          <a:effectLst/>
                          <a:latin typeface="Cambria" panose="02040503050406030204" pitchFamily="18" charset="0"/>
                          <a:ea typeface="Calibri" panose="020F0502020204030204" pitchFamily="34" charset="0"/>
                          <a:cs typeface="Arial" panose="020B0604020202020204" pitchFamily="34" charset="0"/>
                        </a:rPr>
                        <a:t>Year 5</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US" sz="1050" b="1">
                          <a:effectLst/>
                          <a:latin typeface="Cambria" panose="02040503050406030204" pitchFamily="18" charset="0"/>
                          <a:ea typeface="Calibri" panose="020F0502020204030204" pitchFamily="34" charset="0"/>
                          <a:cs typeface="Arial" panose="020B0604020202020204" pitchFamily="34" charset="0"/>
                        </a:rPr>
                        <a:t>Year 6 Until 20</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655327603"/>
                  </a:ext>
                </a:extLst>
              </a:tr>
              <a:tr h="263435">
                <a:tc>
                  <a:txBody>
                    <a:bodyPr/>
                    <a:lstStyle/>
                    <a:p>
                      <a:pPr algn="ctr">
                        <a:lnSpc>
                          <a:spcPct val="115000"/>
                        </a:lnSpc>
                        <a:spcAft>
                          <a:spcPts val="0"/>
                        </a:spcAft>
                      </a:pPr>
                      <a:r>
                        <a:rPr lang="en-US" sz="1050" b="1">
                          <a:effectLst/>
                          <a:latin typeface="Cambria" panose="02040503050406030204" pitchFamily="18" charset="0"/>
                          <a:ea typeface="Calibri" panose="020F0502020204030204" pitchFamily="34" charset="0"/>
                          <a:cs typeface="Arial" panose="020B0604020202020204" pitchFamily="34" charset="0"/>
                        </a:rPr>
                        <a:t>Crops</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1400">
                        <a:effectLst/>
                        <a:latin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1400">
                        <a:effectLst/>
                        <a:latin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1400">
                        <a:effectLst/>
                        <a:latin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50">
                          <a:effectLst/>
                          <a:latin typeface="Cambria" panose="02040503050406030204" pitchFamily="18" charset="0"/>
                          <a:ea typeface="Calibri" panose="020F0502020204030204" pitchFamily="34" charset="0"/>
                          <a:cs typeface="Arial" panose="020B0604020202020204" pitchFamily="34" charset="0"/>
                        </a:rPr>
                        <a:t>4</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50">
                          <a:effectLst/>
                          <a:latin typeface="Cambria" panose="02040503050406030204" pitchFamily="18" charset="0"/>
                          <a:ea typeface="Calibri" panose="020F0502020204030204" pitchFamily="34" charset="0"/>
                          <a:cs typeface="Arial" panose="020B0604020202020204" pitchFamily="34" charset="0"/>
                        </a:rPr>
                        <a:t>6</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50">
                          <a:effectLst/>
                          <a:latin typeface="Cambria" panose="02040503050406030204" pitchFamily="18" charset="0"/>
                          <a:ea typeface="Calibri" panose="020F0502020204030204" pitchFamily="34" charset="0"/>
                          <a:cs typeface="Arial" panose="020B0604020202020204" pitchFamily="34" charset="0"/>
                        </a:rPr>
                        <a:t>12</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50">
                          <a:effectLst/>
                          <a:latin typeface="Cambria" panose="02040503050406030204" pitchFamily="18" charset="0"/>
                          <a:ea typeface="Calibri" panose="020F0502020204030204" pitchFamily="34" charset="0"/>
                          <a:cs typeface="Arial" panose="020B0604020202020204" pitchFamily="34" charset="0"/>
                        </a:rPr>
                        <a:t>12</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9149954"/>
                  </a:ext>
                </a:extLst>
              </a:tr>
              <a:tr h="263435">
                <a:tc>
                  <a:txBody>
                    <a:bodyPr/>
                    <a:lstStyle/>
                    <a:p>
                      <a:pPr algn="ctr">
                        <a:lnSpc>
                          <a:spcPct val="115000"/>
                        </a:lnSpc>
                        <a:spcAft>
                          <a:spcPts val="0"/>
                        </a:spcAft>
                      </a:pPr>
                      <a:r>
                        <a:rPr lang="en-US" sz="1050" b="1">
                          <a:effectLst/>
                          <a:latin typeface="Cambria" panose="02040503050406030204" pitchFamily="18" charset="0"/>
                          <a:ea typeface="Calibri" panose="020F0502020204030204" pitchFamily="34" charset="0"/>
                          <a:cs typeface="Arial" panose="020B0604020202020204" pitchFamily="34" charset="0"/>
                        </a:rPr>
                        <a:t>Income from Crops 1.</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1400">
                        <a:effectLst/>
                        <a:latin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1400">
                        <a:effectLst/>
                        <a:latin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1400">
                        <a:effectLst/>
                        <a:latin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400" dirty="0">
                          <a:effectLst/>
                          <a:latin typeface="Cambria" panose="02040503050406030204" pitchFamily="18" charset="0"/>
                          <a:ea typeface="Calibri" panose="020F0502020204030204" pitchFamily="34" charset="0"/>
                          <a:cs typeface="Arial" panose="020B0604020202020204" pitchFamily="34" charset="0"/>
                        </a:rPr>
                        <a:t>$</a:t>
                      </a:r>
                      <a:r>
                        <a:rPr lang="en-US" sz="1400" dirty="0">
                          <a:effectLst/>
                          <a:latin typeface="Calibri" panose="020F0502020204030204" pitchFamily="34" charset="0"/>
                          <a:ea typeface="Calibri" panose="020F0502020204030204" pitchFamily="34" charset="0"/>
                          <a:cs typeface="Arial" panose="020B0604020202020204" pitchFamily="34" charset="0"/>
                        </a:rPr>
                        <a:t> 7,200</a:t>
                      </a: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400" dirty="0">
                          <a:effectLst/>
                          <a:latin typeface="Cambria" panose="02040503050406030204" pitchFamily="18" charset="0"/>
                          <a:ea typeface="Calibri" panose="020F0502020204030204" pitchFamily="34" charset="0"/>
                          <a:cs typeface="Arial" panose="020B0604020202020204" pitchFamily="34" charset="0"/>
                        </a:rPr>
                        <a:t>$</a:t>
                      </a:r>
                      <a:r>
                        <a:rPr lang="en-US" sz="1400" dirty="0">
                          <a:effectLst/>
                          <a:latin typeface="Calibri" panose="020F0502020204030204" pitchFamily="34" charset="0"/>
                          <a:ea typeface="Calibri" panose="020F0502020204030204" pitchFamily="34" charset="0"/>
                          <a:cs typeface="Arial" panose="020B0604020202020204" pitchFamily="34" charset="0"/>
                        </a:rPr>
                        <a:t> 14,400</a:t>
                      </a: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400" dirty="0">
                          <a:effectLst/>
                          <a:latin typeface="Cambria" panose="02040503050406030204" pitchFamily="18" charset="0"/>
                          <a:ea typeface="Calibri" panose="020F0502020204030204" pitchFamily="34" charset="0"/>
                          <a:cs typeface="Arial" panose="020B0604020202020204" pitchFamily="34" charset="0"/>
                        </a:rPr>
                        <a:t>$</a:t>
                      </a:r>
                      <a:r>
                        <a:rPr lang="en-US" sz="1400" dirty="0">
                          <a:effectLst/>
                          <a:latin typeface="Calibri" panose="020F0502020204030204" pitchFamily="34" charset="0"/>
                          <a:ea typeface="Calibri" panose="020F0502020204030204" pitchFamily="34" charset="0"/>
                          <a:cs typeface="Arial" panose="020B0604020202020204" pitchFamily="34" charset="0"/>
                        </a:rPr>
                        <a:t> 21,600</a:t>
                      </a: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400" dirty="0">
                          <a:effectLst/>
                          <a:latin typeface="Cambria" panose="02040503050406030204" pitchFamily="18" charset="0"/>
                          <a:ea typeface="Calibri" panose="020F0502020204030204" pitchFamily="34" charset="0"/>
                          <a:cs typeface="Arial" panose="020B0604020202020204" pitchFamily="34" charset="0"/>
                        </a:rPr>
                        <a:t>$</a:t>
                      </a:r>
                      <a:r>
                        <a:rPr lang="en-US" sz="1400" dirty="0">
                          <a:effectLst/>
                          <a:latin typeface="Calibri" panose="020F0502020204030204" pitchFamily="34" charset="0"/>
                          <a:ea typeface="Calibri" panose="020F0502020204030204" pitchFamily="34" charset="0"/>
                          <a:cs typeface="Arial" panose="020B0604020202020204" pitchFamily="34" charset="0"/>
                        </a:rPr>
                        <a:t> 21,600</a:t>
                      </a: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3729473"/>
                  </a:ext>
                </a:extLst>
              </a:tr>
              <a:tr h="224466">
                <a:tc gridSpan="8">
                  <a:txBody>
                    <a:bodyPr/>
                    <a:lstStyle/>
                    <a:p>
                      <a:pPr algn="ctr">
                        <a:lnSpc>
                          <a:spcPct val="115000"/>
                        </a:lnSpc>
                        <a:spcAft>
                          <a:spcPts val="0"/>
                        </a:spcAft>
                      </a:pPr>
                      <a:r>
                        <a:rPr lang="en-US" sz="1200" b="1">
                          <a:effectLst/>
                          <a:latin typeface="Cambria" panose="02040503050406030204" pitchFamily="18" charset="0"/>
                          <a:ea typeface="Calibri" panose="020F0502020204030204" pitchFamily="34" charset="0"/>
                          <a:cs typeface="Arial" panose="020B0604020202020204" pitchFamily="34" charset="0"/>
                        </a:rPr>
                        <a:t>Expense for projects</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718542725"/>
                  </a:ext>
                </a:extLst>
              </a:tr>
              <a:tr h="224466">
                <a:tc>
                  <a:txBody>
                    <a:bodyPr/>
                    <a:lstStyle/>
                    <a:p>
                      <a:pPr algn="ctr">
                        <a:lnSpc>
                          <a:spcPct val="115000"/>
                        </a:lnSpc>
                        <a:spcAft>
                          <a:spcPts val="0"/>
                        </a:spcAft>
                      </a:pPr>
                      <a:r>
                        <a:rPr lang="en-US" sz="1050" b="1" dirty="0">
                          <a:effectLst/>
                          <a:latin typeface="Cambria" panose="02040503050406030204" pitchFamily="18" charset="0"/>
                          <a:ea typeface="Calibri" panose="020F0502020204030204" pitchFamily="34" charset="0"/>
                          <a:cs typeface="Arial" panose="020B0604020202020204" pitchFamily="34" charset="0"/>
                        </a:rPr>
                        <a:t>2</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$ 4,095</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$ 1,605</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effectLst/>
                          <a:latin typeface="Cambria" panose="02040503050406030204" pitchFamily="18" charset="0"/>
                          <a:ea typeface="Calibri" panose="020F0502020204030204" pitchFamily="34" charset="0"/>
                          <a:cs typeface="Arial" panose="020B0604020202020204" pitchFamily="34" charset="0"/>
                        </a:rPr>
                        <a:t> </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effectLst/>
                          <a:latin typeface="Cambria" panose="02040503050406030204" pitchFamily="18" charset="0"/>
                          <a:ea typeface="Calibri" panose="020F0502020204030204" pitchFamily="34" charset="0"/>
                          <a:cs typeface="Arial" panose="020B0604020202020204" pitchFamily="34" charset="0"/>
                        </a:rPr>
                        <a:t> </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effectLst/>
                          <a:latin typeface="Cambria" panose="02040503050406030204" pitchFamily="18" charset="0"/>
                          <a:ea typeface="Calibri" panose="020F0502020204030204" pitchFamily="34" charset="0"/>
                          <a:cs typeface="Arial" panose="020B0604020202020204" pitchFamily="34" charset="0"/>
                        </a:rPr>
                        <a:t> </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effectLst/>
                          <a:latin typeface="Cambria" panose="02040503050406030204" pitchFamily="18" charset="0"/>
                          <a:ea typeface="Calibri" panose="020F0502020204030204" pitchFamily="34" charset="0"/>
                          <a:cs typeface="Arial" panose="020B0604020202020204" pitchFamily="34" charset="0"/>
                        </a:rPr>
                        <a:t> </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effectLst/>
                          <a:latin typeface="Cambria" panose="02040503050406030204" pitchFamily="18" charset="0"/>
                          <a:ea typeface="Calibri" panose="020F0502020204030204" pitchFamily="34" charset="0"/>
                          <a:cs typeface="Arial" panose="020B0604020202020204" pitchFamily="34" charset="0"/>
                        </a:rPr>
                        <a:t> </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0621928"/>
                  </a:ext>
                </a:extLst>
              </a:tr>
              <a:tr h="224466">
                <a:tc>
                  <a:txBody>
                    <a:bodyPr/>
                    <a:lstStyle/>
                    <a:p>
                      <a:pPr algn="ctr">
                        <a:lnSpc>
                          <a:spcPct val="115000"/>
                        </a:lnSpc>
                        <a:spcAft>
                          <a:spcPts val="0"/>
                        </a:spcAft>
                      </a:pPr>
                      <a:r>
                        <a:rPr lang="en-US" sz="1050" b="1">
                          <a:effectLst/>
                          <a:latin typeface="Cambria" panose="02040503050406030204" pitchFamily="18" charset="0"/>
                          <a:ea typeface="Calibri" panose="020F0502020204030204" pitchFamily="34" charset="0"/>
                          <a:cs typeface="Arial" panose="020B0604020202020204" pitchFamily="34" charset="0"/>
                        </a:rPr>
                        <a:t>3</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$ 536</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$ 536</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$ 536</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$ 536</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$ 536</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$ 536</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5611156"/>
                  </a:ext>
                </a:extLst>
              </a:tr>
              <a:tr h="224466">
                <a:tc>
                  <a:txBody>
                    <a:bodyPr/>
                    <a:lstStyle/>
                    <a:p>
                      <a:pPr algn="ctr">
                        <a:lnSpc>
                          <a:spcPct val="115000"/>
                        </a:lnSpc>
                        <a:spcAft>
                          <a:spcPts val="0"/>
                        </a:spcAft>
                      </a:pPr>
                      <a:r>
                        <a:rPr lang="en-US" sz="1050" b="1">
                          <a:effectLst/>
                          <a:latin typeface="Cambria" panose="02040503050406030204" pitchFamily="18" charset="0"/>
                          <a:ea typeface="Calibri" panose="020F0502020204030204" pitchFamily="34" charset="0"/>
                          <a:cs typeface="Arial" panose="020B0604020202020204" pitchFamily="34" charset="0"/>
                        </a:rPr>
                        <a:t>4</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a:t>
                      </a:r>
                      <a:r>
                        <a:rPr lang="en-US" sz="1200" dirty="0">
                          <a:effectLst/>
                          <a:latin typeface="Cambria" panose="02040503050406030204" pitchFamily="18" charset="0"/>
                          <a:ea typeface="Calibri" panose="020F0502020204030204" pitchFamily="34" charset="0"/>
                          <a:cs typeface="Tahoma" panose="020B0604030504040204" pitchFamily="34" charset="0"/>
                        </a:rPr>
                        <a:t> 300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a:t>
                      </a:r>
                      <a:r>
                        <a:rPr lang="en-US" sz="1200" dirty="0">
                          <a:effectLst/>
                          <a:latin typeface="Cambria" panose="02040503050406030204" pitchFamily="18" charset="0"/>
                          <a:ea typeface="Calibri" panose="020F0502020204030204" pitchFamily="34" charset="0"/>
                          <a:cs typeface="Tahoma" panose="020B0604030504040204" pitchFamily="34" charset="0"/>
                        </a:rPr>
                        <a:t> 611</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a:t>
                      </a:r>
                      <a:r>
                        <a:rPr lang="en-US" sz="1200" dirty="0">
                          <a:effectLst/>
                          <a:latin typeface="Cambria" panose="02040503050406030204" pitchFamily="18" charset="0"/>
                          <a:ea typeface="Calibri" panose="020F0502020204030204" pitchFamily="34" charset="0"/>
                          <a:cs typeface="Tahoma" panose="020B0604030504040204" pitchFamily="34" charset="0"/>
                        </a:rPr>
                        <a:t> 1,307</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a:t>
                      </a:r>
                      <a:r>
                        <a:rPr lang="en-US" sz="1200" dirty="0">
                          <a:effectLst/>
                          <a:latin typeface="Cambria" panose="02040503050406030204" pitchFamily="18" charset="0"/>
                          <a:ea typeface="Calibri" panose="020F0502020204030204" pitchFamily="34" charset="0"/>
                          <a:cs typeface="Tahoma" panose="020B0604030504040204" pitchFamily="34" charset="0"/>
                        </a:rPr>
                        <a:t> 2,336</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 </a:t>
                      </a:r>
                      <a:r>
                        <a:rPr lang="en-US" sz="1200" dirty="0">
                          <a:effectLst/>
                          <a:latin typeface="Cambria" panose="02040503050406030204" pitchFamily="18" charset="0"/>
                          <a:ea typeface="Calibri" panose="020F0502020204030204" pitchFamily="34" charset="0"/>
                          <a:cs typeface="Tahoma" panose="020B0604030504040204" pitchFamily="34" charset="0"/>
                        </a:rPr>
                        <a:t>2,336</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 </a:t>
                      </a:r>
                      <a:r>
                        <a:rPr lang="en-US" sz="1200" dirty="0">
                          <a:effectLst/>
                          <a:latin typeface="Cambria" panose="02040503050406030204" pitchFamily="18" charset="0"/>
                          <a:ea typeface="Calibri" panose="020F0502020204030204" pitchFamily="34" charset="0"/>
                          <a:cs typeface="Tahoma" panose="020B0604030504040204" pitchFamily="34" charset="0"/>
                        </a:rPr>
                        <a:t>2,336</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8347349"/>
                  </a:ext>
                </a:extLst>
              </a:tr>
              <a:tr h="224466">
                <a:tc>
                  <a:txBody>
                    <a:bodyPr/>
                    <a:lstStyle/>
                    <a:p>
                      <a:pPr algn="ctr">
                        <a:lnSpc>
                          <a:spcPct val="115000"/>
                        </a:lnSpc>
                        <a:spcAft>
                          <a:spcPts val="0"/>
                        </a:spcAft>
                      </a:pPr>
                      <a:r>
                        <a:rPr lang="en-US" sz="1050" b="1">
                          <a:effectLst/>
                          <a:latin typeface="Cambria" panose="02040503050406030204" pitchFamily="18" charset="0"/>
                          <a:ea typeface="Calibri" panose="020F0502020204030204" pitchFamily="34" charset="0"/>
                          <a:cs typeface="Arial" panose="020B0604020202020204" pitchFamily="34" charset="0"/>
                        </a:rPr>
                        <a:t>5</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a:t>
                      </a:r>
                      <a:r>
                        <a:rPr lang="en-US" sz="1200" dirty="0">
                          <a:effectLst/>
                          <a:latin typeface="Cambria" panose="02040503050406030204" pitchFamily="18" charset="0"/>
                          <a:ea typeface="Calibri" panose="020F0502020204030204" pitchFamily="34" charset="0"/>
                          <a:cs typeface="Tahoma" panose="020B0604030504040204" pitchFamily="34" charset="0"/>
                        </a:rPr>
                        <a:t> </a:t>
                      </a:r>
                      <a:r>
                        <a:rPr lang="en-US" sz="1200" dirty="0">
                          <a:effectLst/>
                          <a:latin typeface="Cambria" panose="02040503050406030204" pitchFamily="18" charset="0"/>
                          <a:ea typeface="Calibri" panose="020F0502020204030204" pitchFamily="34" charset="0"/>
                          <a:cs typeface="Arial" panose="020B0604020202020204" pitchFamily="34" charset="0"/>
                        </a:rPr>
                        <a:t>200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$ 200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$ 285</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$ 285</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$ 285</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$ 285</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6547834"/>
                  </a:ext>
                </a:extLst>
              </a:tr>
              <a:tr h="224466">
                <a:tc>
                  <a:txBody>
                    <a:bodyPr/>
                    <a:lstStyle/>
                    <a:p>
                      <a:pPr algn="ctr">
                        <a:lnSpc>
                          <a:spcPct val="115000"/>
                        </a:lnSpc>
                        <a:spcAft>
                          <a:spcPts val="0"/>
                        </a:spcAft>
                      </a:pPr>
                      <a:r>
                        <a:rPr lang="en-US" sz="1050" b="1">
                          <a:effectLst/>
                          <a:latin typeface="Cambria" panose="02040503050406030204" pitchFamily="18" charset="0"/>
                          <a:ea typeface="Calibri" panose="020F0502020204030204" pitchFamily="34" charset="0"/>
                          <a:cs typeface="Arial" panose="020B0604020202020204" pitchFamily="34" charset="0"/>
                        </a:rPr>
                        <a:t>6</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200" dirty="0">
                          <a:effectLst/>
                          <a:latin typeface="Cambria" panose="02040503050406030204" pitchFamily="18" charset="0"/>
                          <a:ea typeface="Calibri" panose="020F0502020204030204" pitchFamily="34" charset="0"/>
                          <a:cs typeface="Arial" panose="020B0604020202020204" pitchFamily="34" charset="0"/>
                        </a:rPr>
                        <a:t>$ 291</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200" dirty="0">
                          <a:effectLst/>
                          <a:latin typeface="Cambria" panose="02040503050406030204" pitchFamily="18" charset="0"/>
                          <a:ea typeface="Calibri" panose="020F0502020204030204" pitchFamily="34" charset="0"/>
                          <a:cs typeface="Arial" panose="020B0604020202020204" pitchFamily="34" charset="0"/>
                        </a:rPr>
                        <a:t>$ 291</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200" dirty="0">
                          <a:effectLst/>
                          <a:latin typeface="Cambria" panose="02040503050406030204" pitchFamily="18" charset="0"/>
                          <a:ea typeface="Calibri" panose="020F0502020204030204" pitchFamily="34" charset="0"/>
                          <a:cs typeface="Arial" panose="020B0604020202020204" pitchFamily="34" charset="0"/>
                        </a:rPr>
                        <a:t>$ 291</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200" dirty="0">
                          <a:effectLst/>
                          <a:latin typeface="Cambria" panose="02040503050406030204" pitchFamily="18" charset="0"/>
                          <a:ea typeface="Calibri" panose="020F0502020204030204" pitchFamily="34" charset="0"/>
                          <a:cs typeface="Arial" panose="020B0604020202020204" pitchFamily="34" charset="0"/>
                        </a:rPr>
                        <a:t>$ 291</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200" dirty="0">
                          <a:effectLst/>
                          <a:latin typeface="Cambria" panose="02040503050406030204" pitchFamily="18" charset="0"/>
                          <a:ea typeface="Calibri" panose="020F0502020204030204" pitchFamily="34" charset="0"/>
                          <a:cs typeface="Arial" panose="020B0604020202020204" pitchFamily="34" charset="0"/>
                        </a:rPr>
                        <a:t>$ 291</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200" dirty="0">
                          <a:effectLst/>
                          <a:latin typeface="Cambria" panose="02040503050406030204" pitchFamily="18" charset="0"/>
                          <a:ea typeface="Calibri" panose="020F0502020204030204" pitchFamily="34" charset="0"/>
                          <a:cs typeface="Arial" panose="020B0604020202020204" pitchFamily="34" charset="0"/>
                        </a:rPr>
                        <a:t>$ 291</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461038"/>
                  </a:ext>
                </a:extLst>
              </a:tr>
              <a:tr h="231946">
                <a:tc>
                  <a:txBody>
                    <a:bodyPr/>
                    <a:lstStyle/>
                    <a:p>
                      <a:pPr algn="ctr">
                        <a:lnSpc>
                          <a:spcPct val="115000"/>
                        </a:lnSpc>
                        <a:spcAft>
                          <a:spcPts val="0"/>
                        </a:spcAft>
                      </a:pPr>
                      <a:r>
                        <a:rPr lang="en-US" sz="1050" b="1">
                          <a:effectLst/>
                          <a:latin typeface="Cambria" panose="02040503050406030204" pitchFamily="18" charset="0"/>
                          <a:ea typeface="Calibri" panose="020F0502020204030204" pitchFamily="34" charset="0"/>
                          <a:cs typeface="Arial" panose="020B0604020202020204" pitchFamily="34" charset="0"/>
                        </a:rPr>
                        <a:t>7</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$ 243</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$ 286</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$ 675</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$ 1,905</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$ 1,905</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$ 1,905</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3537709"/>
                  </a:ext>
                </a:extLst>
              </a:tr>
              <a:tr h="224466">
                <a:tc>
                  <a:txBody>
                    <a:bodyPr/>
                    <a:lstStyle/>
                    <a:p>
                      <a:pPr algn="ctr">
                        <a:lnSpc>
                          <a:spcPct val="115000"/>
                        </a:lnSpc>
                        <a:spcAft>
                          <a:spcPts val="0"/>
                        </a:spcAft>
                      </a:pPr>
                      <a:r>
                        <a:rPr lang="en-US" sz="1050" b="1">
                          <a:effectLst/>
                          <a:latin typeface="Cambria" panose="02040503050406030204" pitchFamily="18" charset="0"/>
                          <a:ea typeface="Calibri" panose="020F0502020204030204" pitchFamily="34" charset="0"/>
                          <a:cs typeface="Arial" panose="020B0604020202020204" pitchFamily="34" charset="0"/>
                        </a:rPr>
                        <a:t>8</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200" dirty="0">
                          <a:effectLst/>
                          <a:latin typeface="Tahoma" panose="020B0604030504040204" pitchFamily="34" charset="0"/>
                          <a:ea typeface="Calibri" panose="020F0502020204030204" pitchFamily="34" charset="0"/>
                          <a:cs typeface="Arial" panose="020B0604020202020204" pitchFamily="34" charset="0"/>
                        </a:rPr>
                        <a:t>$</a:t>
                      </a:r>
                      <a:r>
                        <a:rPr lang="en-US" sz="1200" dirty="0">
                          <a:effectLst/>
                          <a:latin typeface="Cambria" panose="02040503050406030204" pitchFamily="18" charset="0"/>
                          <a:ea typeface="Calibri" panose="020F0502020204030204" pitchFamily="34" charset="0"/>
                          <a:cs typeface="Arial" panose="020B0604020202020204" pitchFamily="34" charset="0"/>
                        </a:rPr>
                        <a:t> 228</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$ 228</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$ 228</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$ 228</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$ 228</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$ 228</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$ 228</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1459476"/>
                  </a:ext>
                </a:extLst>
              </a:tr>
              <a:tr h="224466">
                <a:tc>
                  <a:txBody>
                    <a:bodyPr/>
                    <a:lstStyle/>
                    <a:p>
                      <a:pPr algn="ctr">
                        <a:lnSpc>
                          <a:spcPct val="115000"/>
                        </a:lnSpc>
                        <a:spcAft>
                          <a:spcPts val="0"/>
                        </a:spcAft>
                      </a:pPr>
                      <a:r>
                        <a:rPr lang="en-US" sz="1050" b="1">
                          <a:effectLst/>
                          <a:latin typeface="Cambria" panose="02040503050406030204" pitchFamily="18" charset="0"/>
                          <a:ea typeface="Calibri" panose="020F0502020204030204" pitchFamily="34" charset="0"/>
                          <a:cs typeface="Arial" panose="020B0604020202020204" pitchFamily="34" charset="0"/>
                        </a:rPr>
                        <a:t>9</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Tahoma" panose="020B0604030504040204" pitchFamily="34" charset="0"/>
                          <a:ea typeface="Calibri" panose="020F0502020204030204" pitchFamily="34" charset="0"/>
                          <a:cs typeface="Arial" panose="020B0604020202020204" pitchFamily="34" charset="0"/>
                        </a:rPr>
                        <a:t>$</a:t>
                      </a:r>
                      <a:r>
                        <a:rPr lang="en-US" sz="1200" dirty="0">
                          <a:effectLst/>
                          <a:latin typeface="Cambria" panose="02040503050406030204" pitchFamily="18" charset="0"/>
                          <a:ea typeface="Calibri" panose="020F0502020204030204" pitchFamily="34" charset="0"/>
                          <a:cs typeface="Arial" panose="020B0604020202020204" pitchFamily="34" charset="0"/>
                        </a:rPr>
                        <a:t> 20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$ 117</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$ 233</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$ 823</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$ 1,099</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$ 1,558</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$ 1,558</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5241703"/>
                  </a:ext>
                </a:extLst>
              </a:tr>
              <a:tr h="224466">
                <a:tc>
                  <a:txBody>
                    <a:bodyPr/>
                    <a:lstStyle/>
                    <a:p>
                      <a:pPr algn="ctr">
                        <a:lnSpc>
                          <a:spcPct val="115000"/>
                        </a:lnSpc>
                        <a:spcAft>
                          <a:spcPts val="0"/>
                        </a:spcAft>
                      </a:pPr>
                      <a:r>
                        <a:rPr lang="en-US" sz="1050" b="1">
                          <a:effectLst/>
                          <a:latin typeface="Cambria" panose="02040503050406030204" pitchFamily="18" charset="0"/>
                          <a:ea typeface="Calibri" panose="020F0502020204030204" pitchFamily="34" charset="0"/>
                          <a:cs typeface="Arial" panose="020B0604020202020204" pitchFamily="34" charset="0"/>
                        </a:rPr>
                        <a:t>10</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200" dirty="0">
                          <a:effectLst/>
                          <a:latin typeface="Tahoma" panose="020B0604030504040204" pitchFamily="34" charset="0"/>
                          <a:ea typeface="Calibri" panose="020F0502020204030204" pitchFamily="34" charset="0"/>
                          <a:cs typeface="Arial" panose="020B0604020202020204" pitchFamily="34" charset="0"/>
                        </a:rPr>
                        <a:t>$</a:t>
                      </a:r>
                      <a:r>
                        <a:rPr lang="en-US" sz="1200" dirty="0">
                          <a:effectLst/>
                          <a:latin typeface="Cambria" panose="02040503050406030204" pitchFamily="18" charset="0"/>
                          <a:ea typeface="Calibri" panose="020F0502020204030204" pitchFamily="34" charset="0"/>
                          <a:cs typeface="Arial" panose="020B0604020202020204" pitchFamily="34" charset="0"/>
                        </a:rPr>
                        <a:t> 2,515</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200" dirty="0">
                          <a:effectLst/>
                          <a:latin typeface="Cambria" panose="02040503050406030204" pitchFamily="18" charset="0"/>
                          <a:ea typeface="Calibri" panose="020F0502020204030204" pitchFamily="34" charset="0"/>
                          <a:cs typeface="Arial" panose="020B0604020202020204" pitchFamily="34" charset="0"/>
                        </a:rPr>
                        <a:t>$ 2,443</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200" dirty="0">
                          <a:effectLst/>
                          <a:latin typeface="Cambria" panose="02040503050406030204" pitchFamily="18" charset="0"/>
                          <a:ea typeface="Calibri" panose="020F0502020204030204" pitchFamily="34" charset="0"/>
                          <a:cs typeface="Arial" panose="020B0604020202020204" pitchFamily="34" charset="0"/>
                        </a:rPr>
                        <a:t>$ 2,378</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200" dirty="0">
                          <a:effectLst/>
                          <a:latin typeface="Cambria" panose="02040503050406030204" pitchFamily="18" charset="0"/>
                          <a:ea typeface="Calibri" panose="020F0502020204030204" pitchFamily="34" charset="0"/>
                          <a:cs typeface="Arial" panose="020B0604020202020204" pitchFamily="34" charset="0"/>
                        </a:rPr>
                        <a:t>$ 881</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200" dirty="0">
                          <a:effectLst/>
                          <a:latin typeface="Cambria" panose="02040503050406030204" pitchFamily="18" charset="0"/>
                          <a:ea typeface="Calibri" panose="020F0502020204030204" pitchFamily="34" charset="0"/>
                          <a:cs typeface="Arial" panose="020B0604020202020204" pitchFamily="34" charset="0"/>
                        </a:rPr>
                        <a:t>$ 881</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200" dirty="0">
                          <a:effectLst/>
                          <a:latin typeface="Cambria" panose="02040503050406030204" pitchFamily="18" charset="0"/>
                          <a:ea typeface="Calibri" panose="020F0502020204030204" pitchFamily="34" charset="0"/>
                          <a:cs typeface="Arial" panose="020B0604020202020204" pitchFamily="34" charset="0"/>
                        </a:rPr>
                        <a:t>$ 881</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200" dirty="0">
                          <a:effectLst/>
                          <a:latin typeface="Cambria" panose="02040503050406030204" pitchFamily="18" charset="0"/>
                          <a:ea typeface="Calibri" panose="020F0502020204030204" pitchFamily="34" charset="0"/>
                          <a:cs typeface="Arial" panose="020B0604020202020204" pitchFamily="34" charset="0"/>
                        </a:rPr>
                        <a:t>$ 881</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7276713"/>
                  </a:ext>
                </a:extLst>
              </a:tr>
              <a:tr h="224466">
                <a:tc>
                  <a:txBody>
                    <a:bodyPr/>
                    <a:lstStyle/>
                    <a:p>
                      <a:pPr algn="ctr">
                        <a:lnSpc>
                          <a:spcPct val="115000"/>
                        </a:lnSpc>
                        <a:spcAft>
                          <a:spcPts val="0"/>
                        </a:spcAft>
                      </a:pPr>
                      <a:r>
                        <a:rPr lang="en-US" sz="1050" b="1">
                          <a:effectLst/>
                          <a:latin typeface="Cambria" panose="02040503050406030204" pitchFamily="18" charset="0"/>
                          <a:ea typeface="Calibri" panose="020F0502020204030204" pitchFamily="34" charset="0"/>
                          <a:cs typeface="Arial" panose="020B0604020202020204" pitchFamily="34" charset="0"/>
                        </a:rPr>
                        <a:t>Total  expenses per Acre</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1000"/>
                        </a:spcAft>
                      </a:pPr>
                      <a:r>
                        <a:rPr lang="en-US" sz="1200" dirty="0">
                          <a:effectLst/>
                          <a:latin typeface="Tahoma" panose="020B0604030504040204" pitchFamily="34" charset="0"/>
                          <a:ea typeface="Calibri" panose="020F0502020204030204" pitchFamily="34" charset="0"/>
                          <a:cs typeface="Arial" panose="020B0604020202020204" pitchFamily="34" charset="0"/>
                        </a:rPr>
                        <a:t>$</a:t>
                      </a:r>
                      <a:r>
                        <a:rPr lang="en-US" sz="1200" dirty="0">
                          <a:solidFill>
                            <a:srgbClr val="000000"/>
                          </a:solidFill>
                          <a:effectLst/>
                          <a:latin typeface="Cambria" panose="02040503050406030204" pitchFamily="18" charset="0"/>
                          <a:ea typeface="Calibri" panose="020F0502020204030204" pitchFamily="34" charset="0"/>
                          <a:cs typeface="Arial" panose="020B0604020202020204" pitchFamily="34" charset="0"/>
                        </a:rPr>
                        <a:t> 6,858</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1000"/>
                        </a:spcAft>
                      </a:pPr>
                      <a:r>
                        <a:rPr lang="en-US" sz="1200" dirty="0">
                          <a:effectLst/>
                          <a:latin typeface="Cambria" panose="02040503050406030204" pitchFamily="18" charset="0"/>
                          <a:ea typeface="Calibri" panose="020F0502020204030204" pitchFamily="34" charset="0"/>
                          <a:cs typeface="Arial" panose="020B0604020202020204" pitchFamily="34" charset="0"/>
                        </a:rPr>
                        <a:t>$</a:t>
                      </a:r>
                      <a:r>
                        <a:rPr lang="en-US" sz="1200" dirty="0">
                          <a:solidFill>
                            <a:srgbClr val="000000"/>
                          </a:solidFill>
                          <a:effectLst/>
                          <a:latin typeface="Cambria" panose="02040503050406030204" pitchFamily="18" charset="0"/>
                          <a:ea typeface="Calibri" panose="020F0502020204030204" pitchFamily="34" charset="0"/>
                          <a:cs typeface="Arial" panose="020B0604020202020204" pitchFamily="34" charset="0"/>
                        </a:rPr>
                        <a:t> 5,963</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1000"/>
                        </a:spcAft>
                      </a:pPr>
                      <a:r>
                        <a:rPr lang="en-US" sz="1200" dirty="0">
                          <a:effectLst/>
                          <a:latin typeface="Cambria" panose="02040503050406030204" pitchFamily="18" charset="0"/>
                          <a:ea typeface="Calibri" panose="020F0502020204030204" pitchFamily="34" charset="0"/>
                          <a:cs typeface="Arial" panose="020B0604020202020204" pitchFamily="34" charset="0"/>
                        </a:rPr>
                        <a:t>$</a:t>
                      </a:r>
                      <a:r>
                        <a:rPr lang="en-US" sz="1200" dirty="0">
                          <a:solidFill>
                            <a:srgbClr val="000000"/>
                          </a:solidFill>
                          <a:effectLst/>
                          <a:latin typeface="Cambria" panose="02040503050406030204" pitchFamily="18" charset="0"/>
                          <a:ea typeface="Calibri" panose="020F0502020204030204" pitchFamily="34" charset="0"/>
                          <a:cs typeface="Arial" panose="020B0604020202020204" pitchFamily="34" charset="0"/>
                        </a:rPr>
                        <a:t> 4,763</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1000"/>
                        </a:spcAft>
                      </a:pPr>
                      <a:r>
                        <a:rPr lang="en-US" sz="1200" dirty="0">
                          <a:effectLst/>
                          <a:latin typeface="Cambria" panose="02040503050406030204" pitchFamily="18" charset="0"/>
                          <a:ea typeface="Calibri" panose="020F0502020204030204" pitchFamily="34" charset="0"/>
                          <a:cs typeface="Arial" panose="020B0604020202020204" pitchFamily="34" charset="0"/>
                        </a:rPr>
                        <a:t>$</a:t>
                      </a:r>
                      <a:r>
                        <a:rPr lang="en-US" sz="1200" dirty="0">
                          <a:solidFill>
                            <a:srgbClr val="000000"/>
                          </a:solidFill>
                          <a:effectLst/>
                          <a:latin typeface="Cambria" panose="02040503050406030204" pitchFamily="18" charset="0"/>
                          <a:ea typeface="Calibri" panose="020F0502020204030204" pitchFamily="34" charset="0"/>
                          <a:cs typeface="Arial" panose="020B0604020202020204" pitchFamily="34" charset="0"/>
                        </a:rPr>
                        <a:t> 5,026</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1000"/>
                        </a:spcAft>
                      </a:pPr>
                      <a:r>
                        <a:rPr lang="en-US" sz="1200" dirty="0">
                          <a:effectLst/>
                          <a:latin typeface="Cambria" panose="02040503050406030204" pitchFamily="18" charset="0"/>
                          <a:ea typeface="Calibri" panose="020F0502020204030204" pitchFamily="34" charset="0"/>
                          <a:cs typeface="Arial" panose="020B0604020202020204" pitchFamily="34" charset="0"/>
                        </a:rPr>
                        <a:t>$</a:t>
                      </a:r>
                      <a:r>
                        <a:rPr lang="en-US" sz="1200" dirty="0">
                          <a:solidFill>
                            <a:srgbClr val="000000"/>
                          </a:solidFill>
                          <a:effectLst/>
                          <a:latin typeface="Cambria" panose="02040503050406030204" pitchFamily="18" charset="0"/>
                          <a:ea typeface="Calibri" panose="020F0502020204030204" pitchFamily="34" charset="0"/>
                          <a:cs typeface="Arial" panose="020B0604020202020204" pitchFamily="34" charset="0"/>
                        </a:rPr>
                        <a:t> 6,680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1000"/>
                        </a:spcAft>
                      </a:pPr>
                      <a:r>
                        <a:rPr lang="en-US" sz="1200" dirty="0">
                          <a:effectLst/>
                          <a:latin typeface="Cambria" panose="02040503050406030204" pitchFamily="18" charset="0"/>
                          <a:ea typeface="Calibri" panose="020F0502020204030204" pitchFamily="34" charset="0"/>
                          <a:cs typeface="Arial" panose="020B0604020202020204" pitchFamily="34" charset="0"/>
                        </a:rPr>
                        <a:t>$</a:t>
                      </a:r>
                      <a:r>
                        <a:rPr lang="en-US" sz="1200" dirty="0">
                          <a:solidFill>
                            <a:srgbClr val="000000"/>
                          </a:solidFill>
                          <a:effectLst/>
                          <a:latin typeface="Cambria" panose="02040503050406030204" pitchFamily="18" charset="0"/>
                          <a:ea typeface="Calibri" panose="020F0502020204030204" pitchFamily="34" charset="0"/>
                          <a:cs typeface="Arial" panose="020B0604020202020204" pitchFamily="34" charset="0"/>
                        </a:rPr>
                        <a:t> 8,020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1000"/>
                        </a:spcAft>
                      </a:pPr>
                      <a:r>
                        <a:rPr lang="en-US" sz="1200" dirty="0">
                          <a:effectLst/>
                          <a:latin typeface="Cambria" panose="02040503050406030204" pitchFamily="18" charset="0"/>
                          <a:ea typeface="Calibri" panose="020F0502020204030204" pitchFamily="34" charset="0"/>
                          <a:cs typeface="Arial" panose="020B0604020202020204" pitchFamily="34" charset="0"/>
                        </a:rPr>
                        <a:t>$</a:t>
                      </a:r>
                      <a:r>
                        <a:rPr lang="en-US" sz="1200" dirty="0">
                          <a:solidFill>
                            <a:srgbClr val="000000"/>
                          </a:solidFill>
                          <a:effectLst/>
                          <a:latin typeface="Cambria" panose="02040503050406030204" pitchFamily="18" charset="0"/>
                          <a:ea typeface="Calibri" panose="020F0502020204030204" pitchFamily="34" charset="0"/>
                          <a:cs typeface="Arial" panose="020B0604020202020204" pitchFamily="34" charset="0"/>
                        </a:rPr>
                        <a:t> 8,020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extLst>
                  <a:ext uri="{0D108BD9-81ED-4DB2-BD59-A6C34878D82A}">
                    <a16:rowId xmlns:a16="http://schemas.microsoft.com/office/drawing/2014/main" val="3028813233"/>
                  </a:ext>
                </a:extLst>
              </a:tr>
              <a:tr h="224466">
                <a:tc gridSpan="8">
                  <a:txBody>
                    <a:bodyPr/>
                    <a:lstStyle/>
                    <a:p>
                      <a:pPr algn="ctr">
                        <a:lnSpc>
                          <a:spcPct val="115000"/>
                        </a:lnSpc>
                        <a:spcAft>
                          <a:spcPts val="0"/>
                        </a:spcAft>
                      </a:pPr>
                      <a:r>
                        <a:rPr lang="en-US" sz="1200">
                          <a:effectLst/>
                          <a:latin typeface="Cambria" panose="02040503050406030204" pitchFamily="18" charset="0"/>
                          <a:ea typeface="Calibri" panose="020F0502020204030204" pitchFamily="34" charset="0"/>
                          <a:cs typeface="Arial" panose="020B0604020202020204" pitchFamily="34" charset="0"/>
                        </a:rPr>
                        <a:t>Trial Balance Points in INR for 25acre ( 10 Hectare)</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491491800"/>
                  </a:ext>
                </a:extLst>
              </a:tr>
              <a:tr h="224466">
                <a:tc>
                  <a:txBody>
                    <a:bodyPr/>
                    <a:lstStyle/>
                    <a:p>
                      <a:pPr algn="ctr">
                        <a:lnSpc>
                          <a:spcPct val="115000"/>
                        </a:lnSpc>
                        <a:spcAft>
                          <a:spcPts val="0"/>
                        </a:spcAft>
                      </a:pPr>
                      <a:r>
                        <a:rPr lang="en-US" sz="1050" b="1" dirty="0">
                          <a:effectLst/>
                          <a:latin typeface="Cambria" panose="02040503050406030204" pitchFamily="18" charset="0"/>
                          <a:ea typeface="Calibri" panose="020F0502020204030204" pitchFamily="34" charset="0"/>
                          <a:cs typeface="Arial" panose="020B0604020202020204" pitchFamily="34" charset="0"/>
                        </a:rPr>
                        <a:t>Description</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US" sz="1200">
                          <a:effectLst/>
                          <a:latin typeface="Cambria" panose="02040503050406030204" pitchFamily="18" charset="0"/>
                          <a:ea typeface="Calibri" panose="020F0502020204030204" pitchFamily="34" charset="0"/>
                          <a:cs typeface="Arial" panose="020B0604020202020204" pitchFamily="34" charset="0"/>
                        </a:rPr>
                        <a:t>Year 0</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US" sz="1200">
                          <a:effectLst/>
                          <a:latin typeface="Cambria" panose="02040503050406030204" pitchFamily="18" charset="0"/>
                          <a:ea typeface="Calibri" panose="020F0502020204030204" pitchFamily="34" charset="0"/>
                          <a:cs typeface="Arial" panose="020B0604020202020204" pitchFamily="34" charset="0"/>
                        </a:rPr>
                        <a:t>Year 1</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Year 2</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Year 3</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US" sz="1200">
                          <a:effectLst/>
                          <a:latin typeface="Cambria" panose="02040503050406030204" pitchFamily="18" charset="0"/>
                          <a:ea typeface="Calibri" panose="020F0502020204030204" pitchFamily="34" charset="0"/>
                          <a:cs typeface="Arial" panose="020B0604020202020204" pitchFamily="34" charset="0"/>
                        </a:rPr>
                        <a:t>Year 4</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US" sz="1200">
                          <a:effectLst/>
                          <a:latin typeface="Cambria" panose="02040503050406030204" pitchFamily="18" charset="0"/>
                          <a:ea typeface="Calibri" panose="020F0502020204030204" pitchFamily="34" charset="0"/>
                          <a:cs typeface="Arial" panose="020B0604020202020204" pitchFamily="34" charset="0"/>
                        </a:rPr>
                        <a:t>Year 5</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US" sz="1200">
                          <a:effectLst/>
                          <a:latin typeface="Cambria" panose="02040503050406030204" pitchFamily="18" charset="0"/>
                          <a:ea typeface="Calibri" panose="020F0502020204030204" pitchFamily="34" charset="0"/>
                          <a:cs typeface="Arial" panose="020B0604020202020204" pitchFamily="34" charset="0"/>
                        </a:rPr>
                        <a:t>Year 6 Until 20</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917762793"/>
                  </a:ext>
                </a:extLst>
              </a:tr>
              <a:tr h="406343">
                <a:tc>
                  <a:txBody>
                    <a:bodyPr/>
                    <a:lstStyle/>
                    <a:p>
                      <a:pPr algn="ctr">
                        <a:lnSpc>
                          <a:spcPct val="115000"/>
                        </a:lnSpc>
                        <a:spcAft>
                          <a:spcPts val="0"/>
                        </a:spcAft>
                      </a:pPr>
                      <a:r>
                        <a:rPr lang="en-US" sz="1050" b="1">
                          <a:effectLst/>
                          <a:latin typeface="Cambria" panose="02040503050406030204" pitchFamily="18" charset="0"/>
                          <a:ea typeface="Calibri" panose="020F0502020204030204" pitchFamily="34" charset="0"/>
                          <a:cs typeface="Arial" panose="020B0604020202020204" pitchFamily="34" charset="0"/>
                        </a:rPr>
                        <a:t>Total gorse income from 25 Acre.</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effectLst/>
                          <a:latin typeface="Cambria" panose="02040503050406030204" pitchFamily="18" charset="0"/>
                          <a:ea typeface="Calibri" panose="020F0502020204030204" pitchFamily="34" charset="0"/>
                          <a:cs typeface="Arial" panose="020B0604020202020204" pitchFamily="34" charset="0"/>
                        </a:rPr>
                        <a:t> </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effectLst/>
                          <a:latin typeface="Cambria" panose="02040503050406030204" pitchFamily="18" charset="0"/>
                          <a:ea typeface="Calibri" panose="020F0502020204030204" pitchFamily="34" charset="0"/>
                          <a:cs typeface="Arial" panose="020B0604020202020204" pitchFamily="34" charset="0"/>
                        </a:rPr>
                        <a:t> </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effectLst/>
                          <a:latin typeface="Cambria" panose="02040503050406030204" pitchFamily="18" charset="0"/>
                          <a:ea typeface="Calibri" panose="020F0502020204030204" pitchFamily="34" charset="0"/>
                          <a:cs typeface="Arial" panose="020B0604020202020204" pitchFamily="34" charset="0"/>
                        </a:rPr>
                        <a:t> </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200" dirty="0">
                          <a:effectLst/>
                          <a:latin typeface="Cambria" panose="02040503050406030204" pitchFamily="18" charset="0"/>
                          <a:ea typeface="Calibri" panose="020F0502020204030204" pitchFamily="34" charset="0"/>
                          <a:cs typeface="Arial" panose="020B0604020202020204" pitchFamily="34" charset="0"/>
                        </a:rPr>
                        <a:t>$</a:t>
                      </a:r>
                      <a:r>
                        <a:rPr lang="en-US" sz="1200" b="0" dirty="0">
                          <a:solidFill>
                            <a:srgbClr val="000000"/>
                          </a:solidFill>
                          <a:effectLst/>
                          <a:latin typeface="Cambria" panose="02040503050406030204" pitchFamily="18" charset="0"/>
                          <a:ea typeface="Calibri" panose="020F0502020204030204" pitchFamily="34" charset="0"/>
                          <a:cs typeface="Arial" panose="020B0604020202020204" pitchFamily="34" charset="0"/>
                        </a:rPr>
                        <a:t> 180,000</a:t>
                      </a:r>
                      <a:endParaRPr lang="en-US" sz="1400" b="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1000"/>
                        </a:spcAft>
                      </a:pPr>
                      <a:r>
                        <a:rPr lang="en-US" sz="1200" dirty="0">
                          <a:effectLst/>
                          <a:latin typeface="Cambria" panose="02040503050406030204" pitchFamily="18" charset="0"/>
                          <a:ea typeface="Calibri" panose="020F0502020204030204" pitchFamily="34" charset="0"/>
                          <a:cs typeface="Arial" panose="020B0604020202020204" pitchFamily="34" charset="0"/>
                        </a:rPr>
                        <a:t>$</a:t>
                      </a:r>
                      <a:r>
                        <a:rPr lang="en-US" sz="1200" b="0" dirty="0">
                          <a:solidFill>
                            <a:srgbClr val="000000"/>
                          </a:solidFill>
                          <a:effectLst/>
                          <a:latin typeface="Cambria" panose="02040503050406030204" pitchFamily="18" charset="0"/>
                          <a:ea typeface="Calibri" panose="020F0502020204030204" pitchFamily="34" charset="0"/>
                          <a:cs typeface="Arial" panose="020B0604020202020204" pitchFamily="34" charset="0"/>
                        </a:rPr>
                        <a:t> 360,000</a:t>
                      </a:r>
                      <a:endParaRPr lang="en-US" sz="1400" b="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1000"/>
                        </a:spcAft>
                      </a:pPr>
                      <a:r>
                        <a:rPr lang="en-US" sz="1200" dirty="0">
                          <a:effectLst/>
                          <a:latin typeface="Cambria" panose="02040503050406030204" pitchFamily="18" charset="0"/>
                          <a:ea typeface="Calibri" panose="020F0502020204030204" pitchFamily="34" charset="0"/>
                          <a:cs typeface="Arial" panose="020B0604020202020204" pitchFamily="34" charset="0"/>
                        </a:rPr>
                        <a:t>$</a:t>
                      </a:r>
                      <a:r>
                        <a:rPr lang="en-US" sz="1200" b="0" dirty="0">
                          <a:solidFill>
                            <a:srgbClr val="000000"/>
                          </a:solidFill>
                          <a:effectLst/>
                          <a:latin typeface="Cambria" panose="02040503050406030204" pitchFamily="18" charset="0"/>
                          <a:ea typeface="Calibri" panose="020F0502020204030204" pitchFamily="34" charset="0"/>
                          <a:cs typeface="Arial" panose="020B0604020202020204" pitchFamily="34" charset="0"/>
                        </a:rPr>
                        <a:t> </a:t>
                      </a:r>
                      <a:r>
                        <a:rPr lang="en-US" sz="1200" b="0" dirty="0">
                          <a:effectLst/>
                        </a:rPr>
                        <a:t>540,000</a:t>
                      </a:r>
                      <a:endParaRPr lang="en-US" sz="1400" b="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1000"/>
                        </a:spcAft>
                      </a:pPr>
                      <a:r>
                        <a:rPr lang="en-US" sz="1200" dirty="0">
                          <a:effectLst/>
                          <a:latin typeface="Cambria" panose="02040503050406030204" pitchFamily="18" charset="0"/>
                          <a:ea typeface="Calibri" panose="020F0502020204030204" pitchFamily="34" charset="0"/>
                          <a:cs typeface="Arial" panose="020B0604020202020204" pitchFamily="34" charset="0"/>
                        </a:rPr>
                        <a:t>$</a:t>
                      </a:r>
                      <a:r>
                        <a:rPr lang="en-US" sz="1200" b="0" dirty="0">
                          <a:solidFill>
                            <a:srgbClr val="000000"/>
                          </a:solidFill>
                          <a:effectLst/>
                          <a:latin typeface="Cambria" panose="02040503050406030204" pitchFamily="18" charset="0"/>
                          <a:ea typeface="Calibri" panose="020F0502020204030204" pitchFamily="34" charset="0"/>
                          <a:cs typeface="Arial" panose="020B0604020202020204" pitchFamily="34" charset="0"/>
                        </a:rPr>
                        <a:t> </a:t>
                      </a:r>
                      <a:r>
                        <a:rPr lang="en-US" sz="1200" b="0" dirty="0">
                          <a:effectLst/>
                        </a:rPr>
                        <a:t>540,000</a:t>
                      </a:r>
                      <a:endParaRPr lang="en-US" sz="1400" b="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84637866"/>
                  </a:ext>
                </a:extLst>
              </a:tr>
              <a:tr h="224466">
                <a:tc>
                  <a:txBody>
                    <a:bodyPr/>
                    <a:lstStyle/>
                    <a:p>
                      <a:pPr algn="ctr">
                        <a:lnSpc>
                          <a:spcPct val="115000"/>
                        </a:lnSpc>
                        <a:spcAft>
                          <a:spcPts val="0"/>
                        </a:spcAft>
                      </a:pPr>
                      <a:r>
                        <a:rPr lang="en-US" sz="1050" b="1">
                          <a:effectLst/>
                          <a:latin typeface="Cambria" panose="02040503050406030204" pitchFamily="18" charset="0"/>
                          <a:ea typeface="Calibri" panose="020F0502020204030204" pitchFamily="34" charset="0"/>
                          <a:cs typeface="Arial" panose="020B0604020202020204" pitchFamily="34" charset="0"/>
                        </a:rPr>
                        <a:t>Total  expenses for 25 Acre</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200" dirty="0">
                          <a:effectLst/>
                          <a:latin typeface="Cambria" panose="02040503050406030204" pitchFamily="18" charset="0"/>
                          <a:ea typeface="Calibri" panose="020F0502020204030204" pitchFamily="34" charset="0"/>
                          <a:cs typeface="Arial" panose="020B0604020202020204" pitchFamily="34" charset="0"/>
                        </a:rPr>
                        <a:t>$</a:t>
                      </a:r>
                      <a:r>
                        <a:rPr lang="en-US" sz="1200" dirty="0">
                          <a:solidFill>
                            <a:srgbClr val="000000"/>
                          </a:solidFill>
                          <a:effectLst/>
                          <a:latin typeface="Cambria" panose="02040503050406030204" pitchFamily="18" charset="0"/>
                          <a:ea typeface="Calibri" panose="020F0502020204030204" pitchFamily="34" charset="0"/>
                          <a:cs typeface="Arial" panose="020B0604020202020204" pitchFamily="34" charset="0"/>
                        </a:rPr>
                        <a:t> 171,450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1000"/>
                        </a:spcAft>
                      </a:pPr>
                      <a:r>
                        <a:rPr lang="en-US" sz="1200" dirty="0">
                          <a:effectLst/>
                          <a:latin typeface="Cambria" panose="02040503050406030204" pitchFamily="18" charset="0"/>
                          <a:ea typeface="Calibri" panose="020F0502020204030204" pitchFamily="34" charset="0"/>
                          <a:cs typeface="Arial" panose="020B0604020202020204" pitchFamily="34" charset="0"/>
                        </a:rPr>
                        <a:t>$</a:t>
                      </a:r>
                      <a:r>
                        <a:rPr lang="en-US" sz="1200" dirty="0">
                          <a:solidFill>
                            <a:srgbClr val="000000"/>
                          </a:solidFill>
                          <a:effectLst/>
                          <a:latin typeface="Cambria" panose="02040503050406030204" pitchFamily="18" charset="0"/>
                          <a:ea typeface="Calibri" panose="020F0502020204030204" pitchFamily="34" charset="0"/>
                          <a:cs typeface="Arial" panose="020B0604020202020204" pitchFamily="34" charset="0"/>
                        </a:rPr>
                        <a:t> 149,075</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1000"/>
                        </a:spcAft>
                      </a:pPr>
                      <a:r>
                        <a:rPr lang="en-US" sz="1200" dirty="0">
                          <a:effectLst/>
                          <a:latin typeface="Cambria" panose="02040503050406030204" pitchFamily="18" charset="0"/>
                          <a:ea typeface="Calibri" panose="020F0502020204030204" pitchFamily="34" charset="0"/>
                          <a:cs typeface="Arial" panose="020B0604020202020204" pitchFamily="34" charset="0"/>
                        </a:rPr>
                        <a:t>$</a:t>
                      </a:r>
                      <a:r>
                        <a:rPr lang="en-US" sz="1200" dirty="0">
                          <a:solidFill>
                            <a:srgbClr val="000000"/>
                          </a:solidFill>
                          <a:effectLst/>
                          <a:latin typeface="Cambria" panose="02040503050406030204" pitchFamily="18" charset="0"/>
                          <a:ea typeface="Calibri" panose="020F0502020204030204" pitchFamily="34" charset="0"/>
                          <a:cs typeface="Arial" panose="020B0604020202020204" pitchFamily="34" charset="0"/>
                        </a:rPr>
                        <a:t> 119,075</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1000"/>
                        </a:spcAft>
                      </a:pPr>
                      <a:r>
                        <a:rPr lang="en-US" sz="1200" dirty="0">
                          <a:solidFill>
                            <a:srgbClr val="000000"/>
                          </a:solidFill>
                          <a:effectLst/>
                          <a:latin typeface="Tahoma" panose="020B0604030504040204" pitchFamily="34" charset="0"/>
                          <a:ea typeface="Calibri" panose="020F0502020204030204" pitchFamily="34" charset="0"/>
                          <a:cs typeface="Arial" panose="020B0604020202020204" pitchFamily="34" charset="0"/>
                        </a:rPr>
                        <a:t>₹</a:t>
                      </a:r>
                      <a:r>
                        <a:rPr lang="en-US" sz="1200" dirty="0">
                          <a:solidFill>
                            <a:srgbClr val="000000"/>
                          </a:solidFill>
                          <a:effectLst/>
                          <a:latin typeface="Cambria" panose="02040503050406030204" pitchFamily="18" charset="0"/>
                          <a:ea typeface="Calibri" panose="020F0502020204030204" pitchFamily="34" charset="0"/>
                          <a:cs typeface="Arial" panose="020B0604020202020204" pitchFamily="34" charset="0"/>
                        </a:rPr>
                        <a:t> 125,650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1000"/>
                        </a:spcAft>
                      </a:pPr>
                      <a:r>
                        <a:rPr lang="en-US" sz="1200" dirty="0">
                          <a:solidFill>
                            <a:srgbClr val="000000"/>
                          </a:solidFill>
                          <a:effectLst/>
                          <a:latin typeface="Tahoma" panose="020B0604030504040204" pitchFamily="34" charset="0"/>
                          <a:ea typeface="Calibri" panose="020F0502020204030204" pitchFamily="34" charset="0"/>
                          <a:cs typeface="Arial" panose="020B0604020202020204" pitchFamily="34" charset="0"/>
                        </a:rPr>
                        <a:t>₹</a:t>
                      </a:r>
                      <a:r>
                        <a:rPr lang="en-US" sz="1200" dirty="0">
                          <a:solidFill>
                            <a:srgbClr val="000000"/>
                          </a:solidFill>
                          <a:effectLst/>
                          <a:latin typeface="Cambria" panose="02040503050406030204" pitchFamily="18" charset="0"/>
                          <a:ea typeface="Calibri" panose="020F0502020204030204" pitchFamily="34" charset="0"/>
                          <a:cs typeface="Arial" panose="020B0604020202020204" pitchFamily="34" charset="0"/>
                        </a:rPr>
                        <a:t> 167,000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1000"/>
                        </a:spcAft>
                      </a:pPr>
                      <a:r>
                        <a:rPr lang="en-US" sz="1200" dirty="0">
                          <a:solidFill>
                            <a:srgbClr val="000000"/>
                          </a:solidFill>
                          <a:effectLst/>
                          <a:latin typeface="Tahoma" panose="020B0604030504040204" pitchFamily="34" charset="0"/>
                          <a:ea typeface="Calibri" panose="020F0502020204030204" pitchFamily="34" charset="0"/>
                          <a:cs typeface="Arial" panose="020B0604020202020204" pitchFamily="34" charset="0"/>
                        </a:rPr>
                        <a:t>₹</a:t>
                      </a:r>
                      <a:r>
                        <a:rPr lang="en-US" sz="1200" dirty="0">
                          <a:solidFill>
                            <a:srgbClr val="000000"/>
                          </a:solidFill>
                          <a:effectLst/>
                          <a:latin typeface="Cambria" panose="02040503050406030204" pitchFamily="18" charset="0"/>
                          <a:ea typeface="Calibri" panose="020F0502020204030204" pitchFamily="34" charset="0"/>
                          <a:cs typeface="Arial" panose="020B0604020202020204" pitchFamily="34" charset="0"/>
                        </a:rPr>
                        <a:t> 200,500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1000"/>
                        </a:spcAft>
                      </a:pPr>
                      <a:r>
                        <a:rPr lang="en-US" sz="1200" dirty="0">
                          <a:solidFill>
                            <a:srgbClr val="000000"/>
                          </a:solidFill>
                          <a:effectLst/>
                          <a:latin typeface="Tahoma" panose="020B0604030504040204" pitchFamily="34" charset="0"/>
                          <a:ea typeface="Calibri" panose="020F0502020204030204" pitchFamily="34" charset="0"/>
                          <a:cs typeface="Arial" panose="020B0604020202020204" pitchFamily="34" charset="0"/>
                        </a:rPr>
                        <a:t>₹</a:t>
                      </a:r>
                      <a:r>
                        <a:rPr lang="en-US" sz="1200" dirty="0">
                          <a:solidFill>
                            <a:srgbClr val="000000"/>
                          </a:solidFill>
                          <a:effectLst/>
                          <a:latin typeface="Cambria" panose="02040503050406030204" pitchFamily="18" charset="0"/>
                          <a:ea typeface="Calibri" panose="020F0502020204030204" pitchFamily="34" charset="0"/>
                          <a:cs typeface="Arial" panose="020B0604020202020204" pitchFamily="34" charset="0"/>
                        </a:rPr>
                        <a:t> 200,500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722192013"/>
                  </a:ext>
                </a:extLst>
              </a:tr>
              <a:tr h="393940">
                <a:tc>
                  <a:txBody>
                    <a:bodyPr/>
                    <a:lstStyle/>
                    <a:p>
                      <a:pPr algn="ctr">
                        <a:lnSpc>
                          <a:spcPct val="115000"/>
                        </a:lnSpc>
                        <a:spcAft>
                          <a:spcPts val="0"/>
                        </a:spcAft>
                      </a:pPr>
                      <a:r>
                        <a:rPr lang="en-US" sz="1050" b="1">
                          <a:effectLst/>
                          <a:latin typeface="Cambria" panose="02040503050406030204" pitchFamily="18" charset="0"/>
                          <a:ea typeface="Calibri" panose="020F0502020204030204" pitchFamily="34" charset="0"/>
                          <a:cs typeface="Arial" panose="020B0604020202020204" pitchFamily="34" charset="0"/>
                        </a:rPr>
                        <a:t>The net balance</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n-US" sz="1200" dirty="0">
                          <a:effectLst/>
                          <a:latin typeface="Cambria" panose="02040503050406030204" pitchFamily="18" charset="0"/>
                          <a:ea typeface="Calibri" panose="020F0502020204030204" pitchFamily="34" charset="0"/>
                          <a:cs typeface="Arial" panose="020B0604020202020204" pitchFamily="34" charset="0"/>
                        </a:rPr>
                        <a:t>$</a:t>
                      </a:r>
                      <a:r>
                        <a:rPr lang="en-US" sz="1200" b="1" dirty="0">
                          <a:effectLst/>
                          <a:latin typeface="Cambria" panose="02040503050406030204" pitchFamily="18" charset="0"/>
                          <a:ea typeface="Calibri" panose="020F0502020204030204" pitchFamily="34" charset="0"/>
                          <a:cs typeface="Tahoma" panose="020B0604030504040204" pitchFamily="34" charset="0"/>
                        </a:rPr>
                        <a:t> 439,600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he-IL"/>
                    </a:p>
                  </a:txBody>
                  <a:tcPr/>
                </a:tc>
                <a:tc hMerge="1">
                  <a:txBody>
                    <a:bodyPr/>
                    <a:lstStyle/>
                    <a:p>
                      <a:pPr rtl="1"/>
                      <a:endParaRPr lang="he-IL"/>
                    </a:p>
                  </a:txBody>
                  <a:tcPr/>
                </a:tc>
                <a:tc>
                  <a:txBody>
                    <a:bodyPr/>
                    <a:lstStyle/>
                    <a:p>
                      <a:pPr algn="ctr">
                        <a:lnSpc>
                          <a:spcPct val="115000"/>
                        </a:lnSpc>
                        <a:spcAft>
                          <a:spcPts val="0"/>
                        </a:spcAft>
                      </a:pPr>
                      <a:r>
                        <a:rPr lang="en-US" sz="1200" dirty="0">
                          <a:effectLst/>
                          <a:latin typeface="Tahoma" panose="020B0604030504040204" pitchFamily="34" charset="0"/>
                          <a:ea typeface="Calibri" panose="020F0502020204030204" pitchFamily="34" charset="0"/>
                          <a:cs typeface="Arial" panose="020B0604020202020204" pitchFamily="34" charset="0"/>
                        </a:rPr>
                        <a:t>₹</a:t>
                      </a:r>
                      <a:r>
                        <a:rPr lang="en-US" sz="1200" dirty="0">
                          <a:effectLst/>
                          <a:latin typeface="Cambria" panose="02040503050406030204" pitchFamily="18" charset="0"/>
                          <a:ea typeface="Calibri" panose="020F0502020204030204" pitchFamily="34" charset="0"/>
                          <a:cs typeface="Arial" panose="020B0604020202020204" pitchFamily="34" charset="0"/>
                        </a:rPr>
                        <a:t> 54,350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US" sz="1200" dirty="0">
                          <a:effectLst/>
                          <a:latin typeface="Tahoma" panose="020B0604030504040204" pitchFamily="34" charset="0"/>
                          <a:ea typeface="Calibri" panose="020F0502020204030204" pitchFamily="34" charset="0"/>
                          <a:cs typeface="Arial" panose="020B0604020202020204" pitchFamily="34" charset="0"/>
                        </a:rPr>
                        <a:t>₹</a:t>
                      </a:r>
                      <a:r>
                        <a:rPr lang="en-US" sz="1200" dirty="0">
                          <a:effectLst/>
                          <a:latin typeface="Cambria" panose="02040503050406030204" pitchFamily="18" charset="0"/>
                          <a:ea typeface="Calibri" panose="020F0502020204030204" pitchFamily="34" charset="0"/>
                          <a:cs typeface="Arial" panose="020B0604020202020204" pitchFamily="34" charset="0"/>
                        </a:rPr>
                        <a:t> 193,000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1000"/>
                        </a:spcAft>
                      </a:pPr>
                      <a:r>
                        <a:rPr lang="en-US" sz="1200" dirty="0">
                          <a:solidFill>
                            <a:srgbClr val="000000"/>
                          </a:solidFill>
                          <a:effectLst/>
                          <a:latin typeface="Tahoma" panose="020B0604030504040204" pitchFamily="34" charset="0"/>
                          <a:ea typeface="Calibri" panose="020F0502020204030204" pitchFamily="34" charset="0"/>
                          <a:cs typeface="Arial" panose="020B0604020202020204" pitchFamily="34" charset="0"/>
                        </a:rPr>
                        <a:t>₹</a:t>
                      </a:r>
                      <a:r>
                        <a:rPr lang="en-US" sz="1200" dirty="0">
                          <a:solidFill>
                            <a:srgbClr val="000000"/>
                          </a:solidFill>
                          <a:effectLst/>
                          <a:latin typeface="Cambria" panose="02040503050406030204" pitchFamily="18" charset="0"/>
                          <a:ea typeface="Calibri" panose="020F0502020204030204" pitchFamily="34" charset="0"/>
                          <a:cs typeface="Arial" panose="020B0604020202020204" pitchFamily="34" charset="0"/>
                        </a:rPr>
                        <a:t> 395,500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1000"/>
                        </a:spcAft>
                      </a:pPr>
                      <a:r>
                        <a:rPr lang="en-US" sz="1200" dirty="0">
                          <a:solidFill>
                            <a:srgbClr val="000000"/>
                          </a:solidFill>
                          <a:effectLst/>
                          <a:latin typeface="Tahoma" panose="020B0604030504040204" pitchFamily="34" charset="0"/>
                          <a:ea typeface="Calibri" panose="020F0502020204030204" pitchFamily="34" charset="0"/>
                          <a:cs typeface="Arial" panose="020B0604020202020204" pitchFamily="34" charset="0"/>
                        </a:rPr>
                        <a:t>₹</a:t>
                      </a:r>
                      <a:r>
                        <a:rPr lang="en-US" sz="1200" dirty="0">
                          <a:solidFill>
                            <a:srgbClr val="000000"/>
                          </a:solidFill>
                          <a:effectLst/>
                          <a:latin typeface="Cambria" panose="02040503050406030204" pitchFamily="18" charset="0"/>
                          <a:ea typeface="Calibri" panose="020F0502020204030204" pitchFamily="34" charset="0"/>
                          <a:cs typeface="Arial" panose="020B0604020202020204" pitchFamily="34" charset="0"/>
                        </a:rPr>
                        <a:t> 395,500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296054296"/>
                  </a:ext>
                </a:extLst>
              </a:tr>
              <a:tr h="278485">
                <a:tc>
                  <a:txBody>
                    <a:bodyPr/>
                    <a:lstStyle/>
                    <a:p>
                      <a:pPr>
                        <a:lnSpc>
                          <a:spcPct val="115000"/>
                        </a:lnSpc>
                        <a:spcAft>
                          <a:spcPts val="0"/>
                        </a:spcAft>
                      </a:pPr>
                      <a:r>
                        <a:rPr lang="en-US" sz="1050" b="1">
                          <a:effectLst/>
                          <a:latin typeface="Cambria" panose="02040503050406030204" pitchFamily="18" charset="0"/>
                          <a:ea typeface="Calibri" panose="020F0502020204030204" pitchFamily="34" charset="0"/>
                          <a:cs typeface="Arial" panose="020B0604020202020204" pitchFamily="34" charset="0"/>
                        </a:rPr>
                        <a:t> A profit and loss</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n-US" sz="14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-171,450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r">
                        <a:lnSpc>
                          <a:spcPct val="115000"/>
                        </a:lnSpc>
                        <a:spcAft>
                          <a:spcPts val="1000"/>
                        </a:spcAft>
                      </a:pPr>
                      <a:r>
                        <a:rPr lang="en-US" sz="14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-320,525</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r">
                        <a:lnSpc>
                          <a:spcPct val="115000"/>
                        </a:lnSpc>
                        <a:spcAft>
                          <a:spcPts val="1000"/>
                        </a:spcAft>
                      </a:pPr>
                      <a:r>
                        <a:rPr lang="en-US" sz="14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-439,600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r">
                        <a:lnSpc>
                          <a:spcPct val="115000"/>
                        </a:lnSpc>
                        <a:spcAft>
                          <a:spcPts val="1000"/>
                        </a:spcAft>
                      </a:pPr>
                      <a:r>
                        <a:rPr lang="en-US" sz="14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-385,250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1000"/>
                        </a:spcAft>
                      </a:pPr>
                      <a:r>
                        <a:rPr lang="en-US" sz="14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-192,250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1000"/>
                        </a:spcAft>
                      </a:pPr>
                      <a:r>
                        <a:rPr lang="en-US" sz="14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203,250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en-US" sz="1200" dirty="0">
                          <a:effectLst/>
                          <a:latin typeface="Tahoma" panose="020B0604030504040204" pitchFamily="34" charset="0"/>
                          <a:ea typeface="Calibri" panose="020F0502020204030204" pitchFamily="34" charset="0"/>
                          <a:cs typeface="Arial" panose="020B0604020202020204" pitchFamily="34" charset="0"/>
                        </a:rPr>
                        <a:t>₹</a:t>
                      </a:r>
                      <a:r>
                        <a:rPr lang="en-US" sz="1200" dirty="0">
                          <a:effectLst/>
                          <a:latin typeface="Cambria" panose="02040503050406030204" pitchFamily="18" charset="0"/>
                          <a:ea typeface="Calibri" panose="020F0502020204030204" pitchFamily="34" charset="0"/>
                          <a:cs typeface="Tahoma" panose="020B0604030504040204" pitchFamily="34" charset="0"/>
                        </a:rPr>
                        <a:t> 598,750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4206" marR="642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812512167"/>
                  </a:ext>
                </a:extLst>
              </a:tr>
            </a:tbl>
          </a:graphicData>
        </a:graphic>
      </p:graphicFrame>
      <p:sp>
        <p:nvSpPr>
          <p:cNvPr id="3" name="Title 2">
            <a:extLst>
              <a:ext uri="{FF2B5EF4-FFF2-40B4-BE49-F238E27FC236}">
                <a16:creationId xmlns:a16="http://schemas.microsoft.com/office/drawing/2014/main" id="{9CA144FC-5E49-4332-AB95-24150DF337AB}"/>
              </a:ext>
            </a:extLst>
          </p:cNvPr>
          <p:cNvSpPr>
            <a:spLocks noGrp="1"/>
          </p:cNvSpPr>
          <p:nvPr>
            <p:ph type="title"/>
          </p:nvPr>
        </p:nvSpPr>
        <p:spPr>
          <a:xfrm>
            <a:off x="432000" y="206188"/>
            <a:ext cx="11340000" cy="681318"/>
          </a:xfrm>
        </p:spPr>
        <p:txBody>
          <a:bodyPr/>
          <a:lstStyle/>
          <a:p>
            <a:pPr algn="ctr" rtl="0"/>
            <a:r>
              <a:rPr lang="en-US" sz="1800" dirty="0"/>
              <a:t>Expenses calculation for Avocado (cost per acre) </a:t>
            </a:r>
            <a:br>
              <a:rPr lang="en-US" sz="1800" dirty="0"/>
            </a:br>
            <a:r>
              <a:rPr lang="en-US" sz="1800" dirty="0"/>
              <a:t>Minimum project 25 acre (10Hectare), 240 tree per acre</a:t>
            </a:r>
            <a:br>
              <a:rPr lang="en-US" sz="1800" dirty="0"/>
            </a:br>
            <a:endParaRPr lang="he-IL" sz="1800" dirty="0"/>
          </a:p>
        </p:txBody>
      </p:sp>
      <p:sp>
        <p:nvSpPr>
          <p:cNvPr id="4" name="Slide Number Placeholder 3">
            <a:extLst>
              <a:ext uri="{FF2B5EF4-FFF2-40B4-BE49-F238E27FC236}">
                <a16:creationId xmlns:a16="http://schemas.microsoft.com/office/drawing/2014/main" id="{CA18B2E0-2392-4CBB-9007-5D7560EB2AD4}"/>
              </a:ext>
            </a:extLst>
          </p:cNvPr>
          <p:cNvSpPr>
            <a:spLocks noGrp="1"/>
          </p:cNvSpPr>
          <p:nvPr>
            <p:ph type="sldNum" sz="quarter" idx="11"/>
          </p:nvPr>
        </p:nvSpPr>
        <p:spPr/>
        <p:txBody>
          <a:bodyPr/>
          <a:lstStyle/>
          <a:p>
            <a:fld id="{19B51A1E-902D-48AF-9020-955120F399B6}" type="slidenum">
              <a:rPr lang="en-ZA" smtClean="0"/>
              <a:pPr/>
              <a:t>10</a:t>
            </a:fld>
            <a:endParaRPr lang="en-ZA" dirty="0"/>
          </a:p>
        </p:txBody>
      </p:sp>
    </p:spTree>
    <p:extLst>
      <p:ext uri="{BB962C8B-B14F-4D97-AF65-F5344CB8AC3E}">
        <p14:creationId xmlns:p14="http://schemas.microsoft.com/office/powerpoint/2010/main" val="415933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911877-9F77-4629-86E3-E7002CB8023B}"/>
              </a:ext>
            </a:extLst>
          </p:cNvPr>
          <p:cNvSpPr>
            <a:spLocks noGrp="1"/>
          </p:cNvSpPr>
          <p:nvPr>
            <p:ph type="ctrTitle"/>
          </p:nvPr>
        </p:nvSpPr>
        <p:spPr>
          <a:xfrm>
            <a:off x="6095999" y="86714"/>
            <a:ext cx="6009287" cy="800192"/>
          </a:xfrm>
        </p:spPr>
        <p:txBody>
          <a:bodyPr/>
          <a:lstStyle/>
          <a:p>
            <a:pPr algn="l" rtl="0"/>
            <a:r>
              <a:rPr lang="en-US" dirty="0"/>
              <a:t>The Pomegranate </a:t>
            </a:r>
            <a:endParaRPr lang="he-IL" dirty="0"/>
          </a:p>
        </p:txBody>
      </p:sp>
      <p:sp>
        <p:nvSpPr>
          <p:cNvPr id="8" name="Subtitle 7">
            <a:extLst>
              <a:ext uri="{FF2B5EF4-FFF2-40B4-BE49-F238E27FC236}">
                <a16:creationId xmlns:a16="http://schemas.microsoft.com/office/drawing/2014/main" id="{064D8688-821E-4926-93D5-33D4135CFF33}"/>
              </a:ext>
            </a:extLst>
          </p:cNvPr>
          <p:cNvSpPr>
            <a:spLocks noGrp="1"/>
          </p:cNvSpPr>
          <p:nvPr>
            <p:ph type="subTitle" idx="1"/>
          </p:nvPr>
        </p:nvSpPr>
        <p:spPr>
          <a:xfrm>
            <a:off x="6095999" y="886905"/>
            <a:ext cx="6009287" cy="5809169"/>
          </a:xfrm>
        </p:spPr>
        <p:txBody>
          <a:bodyPr/>
          <a:lstStyle/>
          <a:p>
            <a:pPr algn="l" rtl="0"/>
            <a:r>
              <a:rPr lang="en-US" sz="2000" dirty="0"/>
              <a:t>Slowly but steadily, pomegranates are attracting interest, now that consumers</a:t>
            </a:r>
          </a:p>
          <a:p>
            <a:pPr algn="l" rtl="0"/>
            <a:r>
              <a:rPr lang="en-US" sz="2000" dirty="0"/>
              <a:t>Worldwide see the pomegranate as a “super fruit” due to its high nutritional value and health benefits. It has gone from being seen as a fruit that is difficult to eat to a highly sought after super fruit.</a:t>
            </a:r>
          </a:p>
          <a:p>
            <a:pPr algn="l" rtl="0"/>
            <a:r>
              <a:rPr lang="en-US" sz="2000" dirty="0"/>
              <a:t>The major markets for pomegranate are Europe, the United States and Canada, followed by India, Malaysia, Japan and the United Arab Emirates, among others. In these markets, the popularity of this fruit has resurged in the last ten years and demand has increased, due to greater interest among consumers in purchasing healthy, nutritious products.</a:t>
            </a:r>
          </a:p>
          <a:p>
            <a:pPr algn="l" rtl="0"/>
            <a:r>
              <a:rPr lang="en-US" sz="2000" dirty="0"/>
              <a:t>Just in 2013, an additional 67 thousand tons were shipped to the European market, which is considered to be the best-consolidated pomegranate market.</a:t>
            </a:r>
          </a:p>
          <a:p>
            <a:pPr algn="l" rtl="0"/>
            <a:endParaRPr lang="he-IL" sz="2000" dirty="0"/>
          </a:p>
        </p:txBody>
      </p:sp>
      <p:sp>
        <p:nvSpPr>
          <p:cNvPr id="4" name="Slide Number Placeholder 3">
            <a:extLst>
              <a:ext uri="{FF2B5EF4-FFF2-40B4-BE49-F238E27FC236}">
                <a16:creationId xmlns:a16="http://schemas.microsoft.com/office/drawing/2014/main" id="{9B1CDCD1-1973-4154-985F-6CA81559E470}"/>
              </a:ext>
            </a:extLst>
          </p:cNvPr>
          <p:cNvSpPr>
            <a:spLocks noGrp="1"/>
          </p:cNvSpPr>
          <p:nvPr>
            <p:ph type="sldNum" sz="quarter" idx="14"/>
          </p:nvPr>
        </p:nvSpPr>
        <p:spPr/>
        <p:txBody>
          <a:bodyPr/>
          <a:lstStyle/>
          <a:p>
            <a:fld id="{19B51A1E-902D-48AF-9020-955120F399B6}" type="slidenum">
              <a:rPr lang="en-ZA" smtClean="0"/>
              <a:pPr/>
              <a:t>11</a:t>
            </a:fld>
            <a:endParaRPr lang="en-ZA" dirty="0"/>
          </a:p>
        </p:txBody>
      </p:sp>
      <p:pic>
        <p:nvPicPr>
          <p:cNvPr id="6" name="Picture Placeholder 5">
            <a:extLst>
              <a:ext uri="{FF2B5EF4-FFF2-40B4-BE49-F238E27FC236}">
                <a16:creationId xmlns:a16="http://schemas.microsoft.com/office/drawing/2014/main" id="{4C8B87B1-9356-42C9-88A8-8394C7C1894E}"/>
              </a:ext>
            </a:extLst>
          </p:cNvPr>
          <p:cNvPicPr>
            <a:picLocks noGrp="1" noChangeAspect="1"/>
          </p:cNvPicPr>
          <p:nvPr>
            <p:ph type="pic" sz="quarter" idx="12"/>
          </p:nvPr>
        </p:nvPicPr>
        <p:blipFill>
          <a:blip r:embed="rId2"/>
          <a:srcRect l="15911" r="15911"/>
          <a:stretch>
            <a:fillRect/>
          </a:stretch>
        </p:blipFill>
        <p:spPr/>
      </p:pic>
    </p:spTree>
    <p:extLst>
      <p:ext uri="{BB962C8B-B14F-4D97-AF65-F5344CB8AC3E}">
        <p14:creationId xmlns:p14="http://schemas.microsoft.com/office/powerpoint/2010/main" val="3219812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B23EEC-4D4D-490D-B4A1-09BDE4D9BAF7}"/>
              </a:ext>
            </a:extLst>
          </p:cNvPr>
          <p:cNvSpPr>
            <a:spLocks noGrp="1"/>
          </p:cNvSpPr>
          <p:nvPr>
            <p:ph type="ctrTitle"/>
          </p:nvPr>
        </p:nvSpPr>
        <p:spPr>
          <a:xfrm>
            <a:off x="95251" y="86714"/>
            <a:ext cx="12010036" cy="800192"/>
          </a:xfrm>
        </p:spPr>
        <p:txBody>
          <a:bodyPr/>
          <a:lstStyle/>
          <a:p>
            <a:pPr algn="l" rtl="0"/>
            <a:r>
              <a:rPr lang="en-US" dirty="0"/>
              <a:t>Our Pomegranate project in JAT, Maharashtra</a:t>
            </a:r>
            <a:endParaRPr lang="he-IL" dirty="0"/>
          </a:p>
        </p:txBody>
      </p:sp>
      <p:sp>
        <p:nvSpPr>
          <p:cNvPr id="5" name="Slide Number Placeholder 4">
            <a:extLst>
              <a:ext uri="{FF2B5EF4-FFF2-40B4-BE49-F238E27FC236}">
                <a16:creationId xmlns:a16="http://schemas.microsoft.com/office/drawing/2014/main" id="{AAD18B71-18A4-45D6-B9A7-294553B0A2A4}"/>
              </a:ext>
            </a:extLst>
          </p:cNvPr>
          <p:cNvSpPr>
            <a:spLocks noGrp="1"/>
          </p:cNvSpPr>
          <p:nvPr>
            <p:ph type="sldNum" sz="quarter" idx="14"/>
          </p:nvPr>
        </p:nvSpPr>
        <p:spPr/>
        <p:txBody>
          <a:bodyPr/>
          <a:lstStyle/>
          <a:p>
            <a:fld id="{19B51A1E-902D-48AF-9020-955120F399B6}" type="slidenum">
              <a:rPr lang="en-ZA" smtClean="0"/>
              <a:pPr/>
              <a:t>12</a:t>
            </a:fld>
            <a:endParaRPr lang="en-ZA" dirty="0"/>
          </a:p>
        </p:txBody>
      </p:sp>
      <p:pic>
        <p:nvPicPr>
          <p:cNvPr id="7" name="Picture 6">
            <a:extLst>
              <a:ext uri="{FF2B5EF4-FFF2-40B4-BE49-F238E27FC236}">
                <a16:creationId xmlns:a16="http://schemas.microsoft.com/office/drawing/2014/main" id="{3EE7DB66-F327-4E0A-AC11-94CE1384FB34}"/>
              </a:ext>
            </a:extLst>
          </p:cNvPr>
          <p:cNvPicPr>
            <a:picLocks noChangeAspect="1"/>
          </p:cNvPicPr>
          <p:nvPr/>
        </p:nvPicPr>
        <p:blipFill>
          <a:blip r:embed="rId2"/>
          <a:stretch>
            <a:fillRect/>
          </a:stretch>
        </p:blipFill>
        <p:spPr>
          <a:xfrm>
            <a:off x="86713" y="886906"/>
            <a:ext cx="5971094" cy="5971094"/>
          </a:xfrm>
          <a:prstGeom prst="rect">
            <a:avLst/>
          </a:prstGeom>
        </p:spPr>
      </p:pic>
      <p:pic>
        <p:nvPicPr>
          <p:cNvPr id="9" name="Picture 8">
            <a:extLst>
              <a:ext uri="{FF2B5EF4-FFF2-40B4-BE49-F238E27FC236}">
                <a16:creationId xmlns:a16="http://schemas.microsoft.com/office/drawing/2014/main" id="{DAB006BE-CC46-4680-81BC-4C13FF40F4E5}"/>
              </a:ext>
            </a:extLst>
          </p:cNvPr>
          <p:cNvPicPr>
            <a:picLocks noChangeAspect="1"/>
          </p:cNvPicPr>
          <p:nvPr/>
        </p:nvPicPr>
        <p:blipFill>
          <a:blip r:embed="rId3"/>
          <a:stretch>
            <a:fillRect/>
          </a:stretch>
        </p:blipFill>
        <p:spPr>
          <a:xfrm>
            <a:off x="5957275" y="886906"/>
            <a:ext cx="6156550" cy="5971094"/>
          </a:xfrm>
          <a:prstGeom prst="rect">
            <a:avLst/>
          </a:prstGeom>
        </p:spPr>
      </p:pic>
    </p:spTree>
    <p:extLst>
      <p:ext uri="{BB962C8B-B14F-4D97-AF65-F5344CB8AC3E}">
        <p14:creationId xmlns:p14="http://schemas.microsoft.com/office/powerpoint/2010/main" val="3314709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BEE38C-D21B-4E07-BBEE-B3EA713507EA}"/>
              </a:ext>
            </a:extLst>
          </p:cNvPr>
          <p:cNvSpPr>
            <a:spLocks noGrp="1"/>
          </p:cNvSpPr>
          <p:nvPr>
            <p:ph type="title"/>
          </p:nvPr>
        </p:nvSpPr>
        <p:spPr/>
        <p:txBody>
          <a:bodyPr/>
          <a:lstStyle/>
          <a:p>
            <a:pPr algn="ctr"/>
            <a:r>
              <a:rPr lang="en-US" dirty="0"/>
              <a:t>Table of Total gorse income in 25 acres</a:t>
            </a:r>
            <a:endParaRPr lang="he-IL" dirty="0"/>
          </a:p>
        </p:txBody>
      </p:sp>
      <p:sp>
        <p:nvSpPr>
          <p:cNvPr id="5" name="Slide Number Placeholder 4">
            <a:extLst>
              <a:ext uri="{FF2B5EF4-FFF2-40B4-BE49-F238E27FC236}">
                <a16:creationId xmlns:a16="http://schemas.microsoft.com/office/drawing/2014/main" id="{1B11EC0C-E751-4F31-834C-8E198609FD2B}"/>
              </a:ext>
            </a:extLst>
          </p:cNvPr>
          <p:cNvSpPr>
            <a:spLocks noGrp="1"/>
          </p:cNvSpPr>
          <p:nvPr>
            <p:ph type="sldNum" sz="quarter" idx="11"/>
          </p:nvPr>
        </p:nvSpPr>
        <p:spPr/>
        <p:txBody>
          <a:bodyPr/>
          <a:lstStyle/>
          <a:p>
            <a:fld id="{19B51A1E-902D-48AF-9020-955120F399B6}" type="slidenum">
              <a:rPr lang="en-ZA" smtClean="0"/>
              <a:pPr/>
              <a:t>13</a:t>
            </a:fld>
            <a:endParaRPr lang="en-ZA" dirty="0"/>
          </a:p>
        </p:txBody>
      </p:sp>
      <p:graphicFrame>
        <p:nvGraphicFramePr>
          <p:cNvPr id="4" name="Content Placeholder 3">
            <a:extLst>
              <a:ext uri="{FF2B5EF4-FFF2-40B4-BE49-F238E27FC236}">
                <a16:creationId xmlns:a16="http://schemas.microsoft.com/office/drawing/2014/main" id="{D0B88D2B-7F4A-4E71-B99E-CB35BE15E9BE}"/>
              </a:ext>
            </a:extLst>
          </p:cNvPr>
          <p:cNvGraphicFramePr>
            <a:graphicFrameLocks noGrp="1"/>
          </p:cNvGraphicFramePr>
          <p:nvPr>
            <p:ph idx="1"/>
            <p:extLst>
              <p:ext uri="{D42A27DB-BD31-4B8C-83A1-F6EECF244321}">
                <p14:modId xmlns:p14="http://schemas.microsoft.com/office/powerpoint/2010/main" val="4215479158"/>
              </p:ext>
            </p:extLst>
          </p:nvPr>
        </p:nvGraphicFramePr>
        <p:xfrm>
          <a:off x="432000" y="1152526"/>
          <a:ext cx="11340000" cy="5114920"/>
        </p:xfrm>
        <a:graphic>
          <a:graphicData uri="http://schemas.openxmlformats.org/drawingml/2006/table">
            <a:tbl>
              <a:tblPr firstRow="1" firstCol="1" bandRow="1">
                <a:tableStyleId>{69012ECD-51FC-41F1-AA8D-1B2483CD663E}</a:tableStyleId>
              </a:tblPr>
              <a:tblGrid>
                <a:gridCol w="1176932">
                  <a:extLst>
                    <a:ext uri="{9D8B030D-6E8A-4147-A177-3AD203B41FA5}">
                      <a16:colId xmlns:a16="http://schemas.microsoft.com/office/drawing/2014/main" val="1197709630"/>
                    </a:ext>
                  </a:extLst>
                </a:gridCol>
                <a:gridCol w="3384066">
                  <a:extLst>
                    <a:ext uri="{9D8B030D-6E8A-4147-A177-3AD203B41FA5}">
                      <a16:colId xmlns:a16="http://schemas.microsoft.com/office/drawing/2014/main" val="1058774269"/>
                    </a:ext>
                  </a:extLst>
                </a:gridCol>
                <a:gridCol w="2259150">
                  <a:extLst>
                    <a:ext uri="{9D8B030D-6E8A-4147-A177-3AD203B41FA5}">
                      <a16:colId xmlns:a16="http://schemas.microsoft.com/office/drawing/2014/main" val="735379376"/>
                    </a:ext>
                  </a:extLst>
                </a:gridCol>
                <a:gridCol w="2259926">
                  <a:extLst>
                    <a:ext uri="{9D8B030D-6E8A-4147-A177-3AD203B41FA5}">
                      <a16:colId xmlns:a16="http://schemas.microsoft.com/office/drawing/2014/main" val="941988173"/>
                    </a:ext>
                  </a:extLst>
                </a:gridCol>
                <a:gridCol w="2259926">
                  <a:extLst>
                    <a:ext uri="{9D8B030D-6E8A-4147-A177-3AD203B41FA5}">
                      <a16:colId xmlns:a16="http://schemas.microsoft.com/office/drawing/2014/main" val="49843806"/>
                    </a:ext>
                  </a:extLst>
                </a:gridCol>
              </a:tblGrid>
              <a:tr h="728375">
                <a:tc>
                  <a:txBody>
                    <a:bodyPr/>
                    <a:lstStyle/>
                    <a:p>
                      <a:pPr algn="ctr" fontAlgn="base">
                        <a:spcAft>
                          <a:spcPts val="0"/>
                        </a:spcAft>
                      </a:pPr>
                      <a:r>
                        <a:rPr lang="en-US" sz="1800" kern="1200" dirty="0">
                          <a:effectLst/>
                        </a:rPr>
                        <a:t>Year </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dirty="0">
                          <a:effectLst/>
                        </a:rPr>
                        <a:t>Harvest in MT per 1(A)</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dirty="0">
                          <a:effectLst/>
                        </a:rPr>
                        <a:t>Quantity for 25 A (MT)</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a:effectLst/>
                        </a:rPr>
                        <a:t>Average market price</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a:effectLst/>
                        </a:rPr>
                        <a:t>Total Income in INR</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57915495"/>
                  </a:ext>
                </a:extLst>
              </a:tr>
              <a:tr h="396773">
                <a:tc>
                  <a:txBody>
                    <a:bodyPr/>
                    <a:lstStyle/>
                    <a:p>
                      <a:pPr fontAlgn="base">
                        <a:spcAft>
                          <a:spcPts val="0"/>
                        </a:spcAft>
                      </a:pPr>
                      <a:r>
                        <a:rPr lang="en-US" sz="1800" kern="1200">
                          <a:effectLst/>
                        </a:rPr>
                        <a:t>0</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dirty="0">
                          <a:effectLst/>
                        </a:rPr>
                        <a:t>0</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spcAft>
                          <a:spcPts val="0"/>
                        </a:spcAft>
                      </a:pPr>
                      <a:r>
                        <a:rPr lang="en-US" sz="1800">
                          <a:effectLst/>
                        </a:rPr>
                        <a:t>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US" sz="1800">
                          <a:effectLst/>
                        </a:rPr>
                        <a:t>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fontAlgn="base">
                        <a:spcAft>
                          <a:spcPts val="0"/>
                        </a:spcAft>
                      </a:pPr>
                      <a:r>
                        <a:rPr lang="en-US" sz="1800" kern="1200">
                          <a:effectLst/>
                        </a:rPr>
                        <a:t>------------</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865419459"/>
                  </a:ext>
                </a:extLst>
              </a:tr>
              <a:tr h="396773">
                <a:tc>
                  <a:txBody>
                    <a:bodyPr/>
                    <a:lstStyle/>
                    <a:p>
                      <a:pPr fontAlgn="base">
                        <a:spcAft>
                          <a:spcPts val="0"/>
                        </a:spcAft>
                      </a:pPr>
                      <a:r>
                        <a:rPr lang="en-US" sz="1800" kern="1200">
                          <a:effectLst/>
                        </a:rPr>
                        <a:t>1</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dirty="0">
                          <a:effectLst/>
                        </a:rPr>
                        <a:t>0</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07000"/>
                        </a:lnSpc>
                        <a:spcAft>
                          <a:spcPts val="0"/>
                        </a:spcAft>
                      </a:pPr>
                      <a:r>
                        <a:rPr lang="en-US" sz="1800">
                          <a:effectLst/>
                        </a:rPr>
                        <a:t>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US" sz="1800">
                          <a:effectLst/>
                        </a:rPr>
                        <a:t>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fontAlgn="base">
                        <a:spcAft>
                          <a:spcPts val="0"/>
                        </a:spcAft>
                      </a:pPr>
                      <a:r>
                        <a:rPr lang="en-US" sz="1800" kern="1200">
                          <a:effectLst/>
                        </a:rPr>
                        <a:t>-----------</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016100008"/>
                  </a:ext>
                </a:extLst>
              </a:tr>
              <a:tr h="396773">
                <a:tc>
                  <a:txBody>
                    <a:bodyPr/>
                    <a:lstStyle/>
                    <a:p>
                      <a:pPr fontAlgn="base">
                        <a:spcAft>
                          <a:spcPts val="0"/>
                        </a:spcAft>
                      </a:pPr>
                      <a:r>
                        <a:rPr lang="en-US" sz="1800" kern="1200">
                          <a:effectLst/>
                        </a:rPr>
                        <a:t>2</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dirty="0">
                          <a:effectLst/>
                        </a:rPr>
                        <a:t>0</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a:effectLst/>
                        </a:rPr>
                        <a:t>0</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tabLst>
                          <a:tab pos="466725" algn="l"/>
                          <a:tab pos="516255" algn="ctr"/>
                        </a:tabLst>
                      </a:pPr>
                      <a:r>
                        <a:rPr lang="en-US" sz="1800" kern="1200">
                          <a:effectLst/>
                        </a:rPr>
                        <a:t>0</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a:effectLst/>
                        </a:rPr>
                        <a:t>-----------</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484588963"/>
                  </a:ext>
                </a:extLst>
              </a:tr>
              <a:tr h="396773">
                <a:tc>
                  <a:txBody>
                    <a:bodyPr/>
                    <a:lstStyle/>
                    <a:p>
                      <a:pPr fontAlgn="base">
                        <a:spcAft>
                          <a:spcPts val="0"/>
                        </a:spcAft>
                      </a:pPr>
                      <a:r>
                        <a:rPr lang="en-US" sz="1800" kern="1200">
                          <a:effectLst/>
                        </a:rPr>
                        <a:t>3</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dirty="0">
                          <a:effectLst/>
                        </a:rPr>
                        <a:t>4</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a:effectLst/>
                        </a:rPr>
                        <a:t>100</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dirty="0">
                          <a:effectLst/>
                        </a:rPr>
                        <a:t>1,400 / USD</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dirty="0">
                          <a:effectLst/>
                        </a:rPr>
                        <a:t>USD 140,000</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60330027"/>
                  </a:ext>
                </a:extLst>
              </a:tr>
              <a:tr h="396773">
                <a:tc>
                  <a:txBody>
                    <a:bodyPr/>
                    <a:lstStyle/>
                    <a:p>
                      <a:pPr fontAlgn="base">
                        <a:spcAft>
                          <a:spcPts val="0"/>
                        </a:spcAft>
                      </a:pPr>
                      <a:r>
                        <a:rPr lang="en-US" sz="1800" kern="1200">
                          <a:effectLst/>
                        </a:rPr>
                        <a:t>4</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dirty="0">
                          <a:effectLst/>
                        </a:rPr>
                        <a:t>6</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dirty="0">
                          <a:effectLst/>
                        </a:rPr>
                        <a:t>150</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dirty="0">
                          <a:effectLst/>
                        </a:rPr>
                        <a:t>1,400 / USD</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dirty="0">
                          <a:effectLst/>
                        </a:rPr>
                        <a:t>USD 210,000</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913782579"/>
                  </a:ext>
                </a:extLst>
              </a:tr>
              <a:tr h="396773">
                <a:tc>
                  <a:txBody>
                    <a:bodyPr/>
                    <a:lstStyle/>
                    <a:p>
                      <a:pPr fontAlgn="base">
                        <a:spcAft>
                          <a:spcPts val="0"/>
                        </a:spcAft>
                      </a:pPr>
                      <a:r>
                        <a:rPr lang="en-US" sz="1800" kern="1200">
                          <a:effectLst/>
                        </a:rPr>
                        <a:t>5</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dirty="0">
                          <a:effectLst/>
                        </a:rPr>
                        <a:t>16</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dirty="0">
                          <a:effectLst/>
                        </a:rPr>
                        <a:t>400</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dirty="0">
                          <a:effectLst/>
                        </a:rPr>
                        <a:t>1,400 / USD</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dirty="0">
                          <a:effectLst/>
                        </a:rPr>
                        <a:t>USD 560,000</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255120019"/>
                  </a:ext>
                </a:extLst>
              </a:tr>
              <a:tr h="396773">
                <a:tc>
                  <a:txBody>
                    <a:bodyPr/>
                    <a:lstStyle/>
                    <a:p>
                      <a:pPr fontAlgn="base">
                        <a:spcAft>
                          <a:spcPts val="0"/>
                        </a:spcAft>
                      </a:pPr>
                      <a:r>
                        <a:rPr lang="en-US" sz="1800" kern="1200">
                          <a:effectLst/>
                        </a:rPr>
                        <a:t>6</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dirty="0">
                          <a:effectLst/>
                        </a:rPr>
                        <a:t>16</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dirty="0">
                          <a:effectLst/>
                        </a:rPr>
                        <a:t>400</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dirty="0">
                          <a:effectLst/>
                        </a:rPr>
                        <a:t>1,400 / USD</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dirty="0">
                          <a:effectLst/>
                        </a:rPr>
                        <a:t>USD 560,000</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055896163"/>
                  </a:ext>
                </a:extLst>
              </a:tr>
              <a:tr h="396773">
                <a:tc>
                  <a:txBody>
                    <a:bodyPr/>
                    <a:lstStyle/>
                    <a:p>
                      <a:pPr fontAlgn="base">
                        <a:spcAft>
                          <a:spcPts val="0"/>
                        </a:spcAft>
                      </a:pPr>
                      <a:r>
                        <a:rPr lang="en-US" sz="1800" kern="1200">
                          <a:effectLst/>
                        </a:rPr>
                        <a:t>7</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dirty="0">
                          <a:effectLst/>
                        </a:rPr>
                        <a:t>16</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dirty="0">
                          <a:effectLst/>
                        </a:rPr>
                        <a:t>400</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dirty="0">
                          <a:effectLst/>
                        </a:rPr>
                        <a:t>1,400 / USD</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dirty="0">
                          <a:effectLst/>
                        </a:rPr>
                        <a:t>USD 560,000</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567014057"/>
                  </a:ext>
                </a:extLst>
              </a:tr>
              <a:tr h="418815">
                <a:tc>
                  <a:txBody>
                    <a:bodyPr/>
                    <a:lstStyle/>
                    <a:p>
                      <a:pPr fontAlgn="base">
                        <a:spcAft>
                          <a:spcPts val="0"/>
                        </a:spcAft>
                      </a:pPr>
                      <a:r>
                        <a:rPr lang="en-US" sz="1800" kern="1200">
                          <a:effectLst/>
                        </a:rPr>
                        <a:t>8</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dirty="0">
                          <a:effectLst/>
                        </a:rPr>
                        <a:t>16</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a:effectLst/>
                        </a:rPr>
                        <a:t>400</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dirty="0">
                          <a:effectLst/>
                        </a:rPr>
                        <a:t>1,400 / USD</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dirty="0">
                          <a:effectLst/>
                        </a:rPr>
                        <a:t>USD 560,000</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50569266"/>
                  </a:ext>
                </a:extLst>
              </a:tr>
              <a:tr h="396773">
                <a:tc>
                  <a:txBody>
                    <a:bodyPr/>
                    <a:lstStyle/>
                    <a:p>
                      <a:pPr fontAlgn="base">
                        <a:spcAft>
                          <a:spcPts val="0"/>
                        </a:spcAft>
                      </a:pPr>
                      <a:r>
                        <a:rPr lang="en-US" sz="1800" kern="1200">
                          <a:effectLst/>
                        </a:rPr>
                        <a:t>9</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dirty="0">
                          <a:effectLst/>
                        </a:rPr>
                        <a:t>16</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a:effectLst/>
                        </a:rPr>
                        <a:t>400</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dirty="0">
                          <a:effectLst/>
                        </a:rPr>
                        <a:t>1,400 / USD</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dirty="0">
                          <a:effectLst/>
                        </a:rPr>
                        <a:t>USD 560,000</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156787018"/>
                  </a:ext>
                </a:extLst>
              </a:tr>
              <a:tr h="396773">
                <a:tc>
                  <a:txBody>
                    <a:bodyPr/>
                    <a:lstStyle/>
                    <a:p>
                      <a:pPr fontAlgn="base">
                        <a:spcAft>
                          <a:spcPts val="0"/>
                        </a:spcAft>
                      </a:pPr>
                      <a:r>
                        <a:rPr lang="en-US" sz="1800" kern="1200">
                          <a:effectLst/>
                        </a:rPr>
                        <a:t>10</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dirty="0">
                          <a:effectLst/>
                        </a:rPr>
                        <a:t>16</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a:effectLst/>
                        </a:rPr>
                        <a:t>400</a:t>
                      </a:r>
                      <a:endParaRPr lang="en-US" sz="18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dirty="0">
                          <a:effectLst/>
                        </a:rPr>
                        <a:t>1,400 / USD</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fontAlgn="base">
                        <a:spcAft>
                          <a:spcPts val="0"/>
                        </a:spcAft>
                      </a:pPr>
                      <a:r>
                        <a:rPr lang="en-US" sz="1800" kern="1200" dirty="0">
                          <a:effectLst/>
                        </a:rPr>
                        <a:t>USD 560,000</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318057144"/>
                  </a:ext>
                </a:extLst>
              </a:tr>
            </a:tbl>
          </a:graphicData>
        </a:graphic>
      </p:graphicFrame>
    </p:spTree>
    <p:extLst>
      <p:ext uri="{BB962C8B-B14F-4D97-AF65-F5344CB8AC3E}">
        <p14:creationId xmlns:p14="http://schemas.microsoft.com/office/powerpoint/2010/main" val="684042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A144FC-5E49-4332-AB95-24150DF337AB}"/>
              </a:ext>
            </a:extLst>
          </p:cNvPr>
          <p:cNvSpPr>
            <a:spLocks noGrp="1"/>
          </p:cNvSpPr>
          <p:nvPr>
            <p:ph type="title"/>
          </p:nvPr>
        </p:nvSpPr>
        <p:spPr>
          <a:xfrm>
            <a:off x="432000" y="203881"/>
            <a:ext cx="11340000" cy="660119"/>
          </a:xfrm>
        </p:spPr>
        <p:txBody>
          <a:bodyPr/>
          <a:lstStyle/>
          <a:p>
            <a:pPr algn="ctr" rtl="0"/>
            <a:r>
              <a:rPr lang="en-US" sz="1400" dirty="0"/>
              <a:t>Expenses calculation for Pomegranate per Acre</a:t>
            </a:r>
            <a:br>
              <a:rPr lang="en-US" sz="1400" dirty="0"/>
            </a:br>
            <a:r>
              <a:rPr lang="en-US" sz="1400" dirty="0"/>
              <a:t>Minimum project 25 acre (10 Hectare)</a:t>
            </a:r>
            <a:br>
              <a:rPr lang="en-US" sz="1400" dirty="0"/>
            </a:br>
            <a:r>
              <a:rPr lang="en-US" sz="1400" dirty="0"/>
              <a:t>300 tree per acre</a:t>
            </a:r>
          </a:p>
        </p:txBody>
      </p:sp>
      <p:sp>
        <p:nvSpPr>
          <p:cNvPr id="4" name="Slide Number Placeholder 3">
            <a:extLst>
              <a:ext uri="{FF2B5EF4-FFF2-40B4-BE49-F238E27FC236}">
                <a16:creationId xmlns:a16="http://schemas.microsoft.com/office/drawing/2014/main" id="{CA18B2E0-2392-4CBB-9007-5D7560EB2AD4}"/>
              </a:ext>
            </a:extLst>
          </p:cNvPr>
          <p:cNvSpPr>
            <a:spLocks noGrp="1"/>
          </p:cNvSpPr>
          <p:nvPr>
            <p:ph type="sldNum" sz="quarter" idx="11"/>
          </p:nvPr>
        </p:nvSpPr>
        <p:spPr/>
        <p:txBody>
          <a:bodyPr/>
          <a:lstStyle/>
          <a:p>
            <a:fld id="{19B51A1E-902D-48AF-9020-955120F399B6}" type="slidenum">
              <a:rPr lang="en-ZA" smtClean="0"/>
              <a:pPr/>
              <a:t>14</a:t>
            </a:fld>
            <a:endParaRPr lang="en-ZA" dirty="0"/>
          </a:p>
        </p:txBody>
      </p:sp>
      <p:graphicFrame>
        <p:nvGraphicFramePr>
          <p:cNvPr id="10" name="Content Placeholder 9">
            <a:extLst>
              <a:ext uri="{FF2B5EF4-FFF2-40B4-BE49-F238E27FC236}">
                <a16:creationId xmlns:a16="http://schemas.microsoft.com/office/drawing/2014/main" id="{F51974E2-6D21-4FFD-9A3A-50A44E7F6073}"/>
              </a:ext>
            </a:extLst>
          </p:cNvPr>
          <p:cNvGraphicFramePr>
            <a:graphicFrameLocks noGrp="1"/>
          </p:cNvGraphicFramePr>
          <p:nvPr>
            <p:ph idx="1"/>
            <p:extLst>
              <p:ext uri="{D42A27DB-BD31-4B8C-83A1-F6EECF244321}">
                <p14:modId xmlns:p14="http://schemas.microsoft.com/office/powerpoint/2010/main" val="862588677"/>
              </p:ext>
            </p:extLst>
          </p:nvPr>
        </p:nvGraphicFramePr>
        <p:xfrm>
          <a:off x="432000" y="990601"/>
          <a:ext cx="11340000" cy="5164585"/>
        </p:xfrm>
        <a:graphic>
          <a:graphicData uri="http://schemas.openxmlformats.org/drawingml/2006/table">
            <a:tbl>
              <a:tblPr firstRow="1" firstCol="1" bandRow="1"/>
              <a:tblGrid>
                <a:gridCol w="2764010">
                  <a:extLst>
                    <a:ext uri="{9D8B030D-6E8A-4147-A177-3AD203B41FA5}">
                      <a16:colId xmlns:a16="http://schemas.microsoft.com/office/drawing/2014/main" val="1530889226"/>
                    </a:ext>
                  </a:extLst>
                </a:gridCol>
                <a:gridCol w="1268661">
                  <a:extLst>
                    <a:ext uri="{9D8B030D-6E8A-4147-A177-3AD203B41FA5}">
                      <a16:colId xmlns:a16="http://schemas.microsoft.com/office/drawing/2014/main" val="2238620049"/>
                    </a:ext>
                  </a:extLst>
                </a:gridCol>
                <a:gridCol w="1093673">
                  <a:extLst>
                    <a:ext uri="{9D8B030D-6E8A-4147-A177-3AD203B41FA5}">
                      <a16:colId xmlns:a16="http://schemas.microsoft.com/office/drawing/2014/main" val="1118152869"/>
                    </a:ext>
                  </a:extLst>
                </a:gridCol>
                <a:gridCol w="1109581">
                  <a:extLst>
                    <a:ext uri="{9D8B030D-6E8A-4147-A177-3AD203B41FA5}">
                      <a16:colId xmlns:a16="http://schemas.microsoft.com/office/drawing/2014/main" val="2953153968"/>
                    </a:ext>
                  </a:extLst>
                </a:gridCol>
                <a:gridCol w="1295705">
                  <a:extLst>
                    <a:ext uri="{9D8B030D-6E8A-4147-A177-3AD203B41FA5}">
                      <a16:colId xmlns:a16="http://schemas.microsoft.com/office/drawing/2014/main" val="385349678"/>
                    </a:ext>
                  </a:extLst>
                </a:gridCol>
                <a:gridCol w="1216960">
                  <a:extLst>
                    <a:ext uri="{9D8B030D-6E8A-4147-A177-3AD203B41FA5}">
                      <a16:colId xmlns:a16="http://schemas.microsoft.com/office/drawing/2014/main" val="2352480642"/>
                    </a:ext>
                  </a:extLst>
                </a:gridCol>
                <a:gridCol w="1145374">
                  <a:extLst>
                    <a:ext uri="{9D8B030D-6E8A-4147-A177-3AD203B41FA5}">
                      <a16:colId xmlns:a16="http://schemas.microsoft.com/office/drawing/2014/main" val="774943355"/>
                    </a:ext>
                  </a:extLst>
                </a:gridCol>
                <a:gridCol w="1446036">
                  <a:extLst>
                    <a:ext uri="{9D8B030D-6E8A-4147-A177-3AD203B41FA5}">
                      <a16:colId xmlns:a16="http://schemas.microsoft.com/office/drawing/2014/main" val="2471831287"/>
                    </a:ext>
                  </a:extLst>
                </a:gridCol>
              </a:tblGrid>
              <a:tr h="424414">
                <a:tc>
                  <a:txBody>
                    <a:bodyPr/>
                    <a:lstStyle/>
                    <a:p>
                      <a:pPr algn="l" rtl="0">
                        <a:lnSpc>
                          <a:spcPct val="115000"/>
                        </a:lnSpc>
                        <a:spcAft>
                          <a:spcPts val="0"/>
                        </a:spcAft>
                      </a:pPr>
                      <a:r>
                        <a:rPr lang="en-US" sz="1050" b="1" dirty="0">
                          <a:effectLst/>
                          <a:latin typeface="Cambria" panose="02040503050406030204" pitchFamily="18" charset="0"/>
                          <a:ea typeface="Calibri" panose="020F0502020204030204" pitchFamily="34" charset="0"/>
                          <a:cs typeface="Arial" panose="020B0604020202020204" pitchFamily="34" charset="0"/>
                        </a:rPr>
                        <a:t>Description</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rtl="0">
                        <a:lnSpc>
                          <a:spcPct val="115000"/>
                        </a:lnSpc>
                        <a:spcAft>
                          <a:spcPts val="0"/>
                        </a:spcAft>
                      </a:pPr>
                      <a:r>
                        <a:rPr lang="en-US" sz="1050" b="1">
                          <a:effectLst/>
                          <a:latin typeface="Cambria" panose="02040503050406030204" pitchFamily="18" charset="0"/>
                          <a:ea typeface="Calibri" panose="020F0502020204030204" pitchFamily="34" charset="0"/>
                          <a:cs typeface="Arial" panose="020B0604020202020204" pitchFamily="34" charset="0"/>
                        </a:rPr>
                        <a:t>Year 0</a:t>
                      </a:r>
                      <a:endParaRPr lang="en-US" sz="1200">
                        <a:effectLst/>
                        <a:latin typeface="Calibri" panose="020F0502020204030204" pitchFamily="34" charset="0"/>
                        <a:ea typeface="Calibri" panose="020F0502020204030204" pitchFamily="34" charset="0"/>
                        <a:cs typeface="Arial" panose="020B0604020202020204" pitchFamily="34" charset="0"/>
                      </a:endParaRPr>
                    </a:p>
                    <a:p>
                      <a:pPr algn="l" rtl="0">
                        <a:lnSpc>
                          <a:spcPct val="115000"/>
                        </a:lnSpc>
                        <a:spcAft>
                          <a:spcPts val="0"/>
                        </a:spcAft>
                      </a:pPr>
                      <a:r>
                        <a:rPr lang="en-US" sz="1050" b="1">
                          <a:effectLst/>
                          <a:latin typeface="Cambria" panose="02040503050406030204" pitchFamily="18" charset="0"/>
                          <a:ea typeface="Calibri" panose="020F0502020204030204" pitchFamily="34" charset="0"/>
                          <a:cs typeface="Arial" panose="020B0604020202020204" pitchFamily="34" charset="0"/>
                        </a:rPr>
                        <a:t>(6 months)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rtl="0">
                        <a:lnSpc>
                          <a:spcPct val="115000"/>
                        </a:lnSpc>
                        <a:spcAft>
                          <a:spcPts val="0"/>
                        </a:spcAft>
                      </a:pPr>
                      <a:r>
                        <a:rPr lang="en-US" sz="1050" b="1">
                          <a:effectLst/>
                          <a:latin typeface="Cambria" panose="02040503050406030204" pitchFamily="18" charset="0"/>
                          <a:ea typeface="Calibri" panose="020F0502020204030204" pitchFamily="34" charset="0"/>
                          <a:cs typeface="Arial" panose="020B0604020202020204" pitchFamily="34" charset="0"/>
                        </a:rPr>
                        <a:t>Year 1</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rtl="0">
                        <a:lnSpc>
                          <a:spcPct val="115000"/>
                        </a:lnSpc>
                        <a:spcAft>
                          <a:spcPts val="0"/>
                        </a:spcAft>
                      </a:pPr>
                      <a:r>
                        <a:rPr lang="en-US" sz="1050" b="1">
                          <a:effectLst/>
                          <a:latin typeface="Cambria" panose="02040503050406030204" pitchFamily="18" charset="0"/>
                          <a:ea typeface="Calibri" panose="020F0502020204030204" pitchFamily="34" charset="0"/>
                          <a:cs typeface="Arial" panose="020B0604020202020204" pitchFamily="34" charset="0"/>
                        </a:rPr>
                        <a:t>Year 2</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rtl="0">
                        <a:lnSpc>
                          <a:spcPct val="115000"/>
                        </a:lnSpc>
                        <a:spcAft>
                          <a:spcPts val="0"/>
                        </a:spcAft>
                      </a:pPr>
                      <a:r>
                        <a:rPr lang="en-US" sz="1050" b="1">
                          <a:effectLst/>
                          <a:latin typeface="Cambria" panose="02040503050406030204" pitchFamily="18" charset="0"/>
                          <a:ea typeface="Calibri" panose="020F0502020204030204" pitchFamily="34" charset="0"/>
                          <a:cs typeface="Arial" panose="020B0604020202020204" pitchFamily="34" charset="0"/>
                        </a:rPr>
                        <a:t>Year 3</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rtl="0">
                        <a:lnSpc>
                          <a:spcPct val="115000"/>
                        </a:lnSpc>
                        <a:spcAft>
                          <a:spcPts val="0"/>
                        </a:spcAft>
                      </a:pPr>
                      <a:r>
                        <a:rPr lang="en-US" sz="1050" b="1">
                          <a:effectLst/>
                          <a:latin typeface="Cambria" panose="02040503050406030204" pitchFamily="18" charset="0"/>
                          <a:ea typeface="Calibri" panose="020F0502020204030204" pitchFamily="34" charset="0"/>
                          <a:cs typeface="Arial" panose="020B0604020202020204" pitchFamily="34" charset="0"/>
                        </a:rPr>
                        <a:t>Year 4</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rtl="0">
                        <a:lnSpc>
                          <a:spcPct val="115000"/>
                        </a:lnSpc>
                        <a:spcAft>
                          <a:spcPts val="0"/>
                        </a:spcAft>
                      </a:pPr>
                      <a:r>
                        <a:rPr lang="en-US" sz="1050" b="1">
                          <a:effectLst/>
                          <a:latin typeface="Cambria" panose="02040503050406030204" pitchFamily="18" charset="0"/>
                          <a:ea typeface="Calibri" panose="020F0502020204030204" pitchFamily="34" charset="0"/>
                          <a:cs typeface="Arial" panose="020B0604020202020204" pitchFamily="34" charset="0"/>
                        </a:rPr>
                        <a:t>Year 5</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rtl="0">
                        <a:lnSpc>
                          <a:spcPct val="115000"/>
                        </a:lnSpc>
                        <a:spcAft>
                          <a:spcPts val="0"/>
                        </a:spcAft>
                      </a:pPr>
                      <a:r>
                        <a:rPr lang="en-US" sz="1050" b="1">
                          <a:effectLst/>
                          <a:latin typeface="Cambria" panose="02040503050406030204" pitchFamily="18" charset="0"/>
                          <a:ea typeface="Calibri" panose="020F0502020204030204" pitchFamily="34" charset="0"/>
                          <a:cs typeface="Arial" panose="020B0604020202020204" pitchFamily="34" charset="0"/>
                        </a:rPr>
                        <a:t>Year 6 Until 20</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64494365"/>
                  </a:ext>
                </a:extLst>
              </a:tr>
              <a:tr h="207981">
                <a:tc>
                  <a:txBody>
                    <a:bodyPr/>
                    <a:lstStyle/>
                    <a:p>
                      <a:pPr algn="l" rtl="0">
                        <a:lnSpc>
                          <a:spcPct val="115000"/>
                        </a:lnSpc>
                        <a:spcAft>
                          <a:spcPts val="0"/>
                        </a:spcAft>
                      </a:pPr>
                      <a:r>
                        <a:rPr lang="en-US" sz="1050" b="1" dirty="0">
                          <a:effectLst/>
                          <a:latin typeface="Cambria" panose="02040503050406030204" pitchFamily="18" charset="0"/>
                          <a:ea typeface="Calibri" panose="020F0502020204030204" pitchFamily="34" charset="0"/>
                          <a:cs typeface="Arial" panose="020B0604020202020204" pitchFamily="34" charset="0"/>
                        </a:rPr>
                        <a:t>Crops in MT</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15000"/>
                        </a:lnSpc>
                      </a:pPr>
                      <a:endParaRPr lang="en-US" sz="1200">
                        <a:effectLst/>
                        <a:latin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15000"/>
                        </a:lnSpc>
                      </a:pPr>
                      <a:endParaRPr lang="en-US" sz="1200">
                        <a:effectLst/>
                        <a:latin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15000"/>
                        </a:lnSpc>
                      </a:pPr>
                      <a:endParaRPr lang="en-US" sz="1200">
                        <a:effectLst/>
                        <a:latin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050">
                          <a:effectLst/>
                          <a:latin typeface="Cambria" panose="02040503050406030204" pitchFamily="18" charset="0"/>
                          <a:ea typeface="Calibri" panose="020F0502020204030204" pitchFamily="34" charset="0"/>
                          <a:cs typeface="Arial" panose="020B0604020202020204" pitchFamily="34" charset="0"/>
                        </a:rPr>
                        <a:t>4</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050">
                          <a:effectLst/>
                          <a:latin typeface="Cambria" panose="02040503050406030204" pitchFamily="18" charset="0"/>
                          <a:ea typeface="Calibri" panose="020F0502020204030204" pitchFamily="34" charset="0"/>
                          <a:cs typeface="Arial" panose="020B0604020202020204" pitchFamily="34" charset="0"/>
                        </a:rPr>
                        <a:t>6</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050">
                          <a:effectLst/>
                          <a:latin typeface="Cambria" panose="02040503050406030204" pitchFamily="18" charset="0"/>
                          <a:ea typeface="Calibri" panose="020F0502020204030204" pitchFamily="34" charset="0"/>
                          <a:cs typeface="Arial" panose="020B0604020202020204" pitchFamily="34" charset="0"/>
                        </a:rPr>
                        <a:t>16</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050" dirty="0">
                          <a:effectLst/>
                          <a:latin typeface="Cambria" panose="02040503050406030204" pitchFamily="18" charset="0"/>
                          <a:ea typeface="Calibri" panose="020F0502020204030204" pitchFamily="34" charset="0"/>
                          <a:cs typeface="Arial" panose="020B0604020202020204" pitchFamily="34" charset="0"/>
                        </a:rPr>
                        <a:t>16</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6527207"/>
                  </a:ext>
                </a:extLst>
              </a:tr>
              <a:tr h="207981">
                <a:tc>
                  <a:txBody>
                    <a:bodyPr/>
                    <a:lstStyle/>
                    <a:p>
                      <a:pPr algn="l" rtl="0">
                        <a:lnSpc>
                          <a:spcPct val="115000"/>
                        </a:lnSpc>
                        <a:spcAft>
                          <a:spcPts val="0"/>
                        </a:spcAft>
                      </a:pPr>
                      <a:r>
                        <a:rPr lang="en-US" sz="1050" b="1" dirty="0">
                          <a:effectLst/>
                          <a:latin typeface="Cambria" panose="02040503050406030204" pitchFamily="18" charset="0"/>
                          <a:ea typeface="Calibri" panose="020F0502020204030204" pitchFamily="34" charset="0"/>
                          <a:cs typeface="Arial" panose="020B0604020202020204" pitchFamily="34" charset="0"/>
                        </a:rPr>
                        <a:t>Export Crops (70%)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15000"/>
                        </a:lnSpc>
                      </a:pPr>
                      <a:endParaRPr lang="en-US" sz="1200">
                        <a:effectLst/>
                        <a:latin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15000"/>
                        </a:lnSpc>
                      </a:pPr>
                      <a:endParaRPr lang="en-US" sz="1200">
                        <a:effectLst/>
                        <a:latin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15000"/>
                        </a:lnSpc>
                      </a:pPr>
                      <a:endParaRPr lang="en-US" sz="1200">
                        <a:effectLst/>
                        <a:latin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3,920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5,880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15,680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15,680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7661512"/>
                  </a:ext>
                </a:extLst>
              </a:tr>
              <a:tr h="207981">
                <a:tc>
                  <a:txBody>
                    <a:bodyPr/>
                    <a:lstStyle/>
                    <a:p>
                      <a:pPr algn="l" rtl="0">
                        <a:lnSpc>
                          <a:spcPct val="115000"/>
                        </a:lnSpc>
                        <a:spcAft>
                          <a:spcPts val="0"/>
                        </a:spcAft>
                      </a:pPr>
                      <a:r>
                        <a:rPr lang="en-US" sz="1050" b="1" dirty="0">
                          <a:effectLst/>
                          <a:latin typeface="Cambria" panose="02040503050406030204" pitchFamily="18" charset="0"/>
                          <a:ea typeface="Calibri" panose="020F0502020204030204" pitchFamily="34" charset="0"/>
                          <a:cs typeface="Arial" panose="020B0604020202020204" pitchFamily="34" charset="0"/>
                        </a:rPr>
                        <a:t>Local Crops (30%)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15000"/>
                        </a:lnSpc>
                      </a:pPr>
                      <a:endParaRPr lang="en-US" sz="1200" dirty="0">
                        <a:effectLst/>
                        <a:latin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15000"/>
                        </a:lnSpc>
                      </a:pPr>
                      <a:endParaRPr lang="en-US" sz="1200">
                        <a:effectLst/>
                        <a:latin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15000"/>
                        </a:lnSpc>
                      </a:pPr>
                      <a:endParaRPr lang="en-US" sz="1200">
                        <a:effectLst/>
                        <a:latin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1,680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2,520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6,720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6,720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9192902"/>
                  </a:ext>
                </a:extLst>
              </a:tr>
              <a:tr h="204123">
                <a:tc>
                  <a:txBody>
                    <a:bodyPr/>
                    <a:lstStyle/>
                    <a:p>
                      <a:pPr algn="l" rtl="0">
                        <a:lnSpc>
                          <a:spcPct val="115000"/>
                        </a:lnSpc>
                        <a:spcAft>
                          <a:spcPts val="0"/>
                        </a:spcAft>
                      </a:pPr>
                      <a:r>
                        <a:rPr lang="en-US" sz="1050" b="1" dirty="0">
                          <a:effectLst/>
                          <a:latin typeface="Cambria" panose="02040503050406030204" pitchFamily="18" charset="0"/>
                          <a:ea typeface="Calibri" panose="020F0502020204030204" pitchFamily="34" charset="0"/>
                          <a:cs typeface="Arial" panose="020B0604020202020204" pitchFamily="34" charset="0"/>
                        </a:rPr>
                        <a:t>1</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15000"/>
                        </a:lnSpc>
                        <a:spcAft>
                          <a:spcPts val="0"/>
                        </a:spcAft>
                      </a:pPr>
                      <a:r>
                        <a:rPr lang="en-US" sz="1050">
                          <a:effectLst/>
                          <a:latin typeface="Cambria" panose="02040503050406030204" pitchFamily="18" charset="0"/>
                          <a:ea typeface="Calibri" panose="020F0502020204030204" pitchFamily="34" charset="0"/>
                          <a:cs typeface="Arial" panose="020B060402020202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15000"/>
                        </a:lnSpc>
                        <a:spcAft>
                          <a:spcPts val="0"/>
                        </a:spcAft>
                      </a:pPr>
                      <a:r>
                        <a:rPr lang="en-US" sz="1050">
                          <a:effectLst/>
                          <a:latin typeface="Cambria" panose="02040503050406030204" pitchFamily="18" charset="0"/>
                          <a:ea typeface="Calibri" panose="020F0502020204030204" pitchFamily="34" charset="0"/>
                          <a:cs typeface="Arial" panose="020B060402020202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15000"/>
                        </a:lnSpc>
                        <a:spcAft>
                          <a:spcPts val="0"/>
                        </a:spcAft>
                      </a:pPr>
                      <a:r>
                        <a:rPr lang="en-US" sz="1050">
                          <a:effectLst/>
                          <a:latin typeface="Cambria" panose="02040503050406030204" pitchFamily="18" charset="0"/>
                          <a:ea typeface="Calibri" panose="020F0502020204030204" pitchFamily="34" charset="0"/>
                          <a:cs typeface="Arial" panose="020B060402020202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5,600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8,400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22,400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22,400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1685719"/>
                  </a:ext>
                </a:extLst>
              </a:tr>
              <a:tr h="204123">
                <a:tc gridSpan="8">
                  <a:txBody>
                    <a:bodyPr/>
                    <a:lstStyle/>
                    <a:p>
                      <a:pPr algn="ctr" rtl="0">
                        <a:lnSpc>
                          <a:spcPct val="115000"/>
                        </a:lnSpc>
                        <a:spcAft>
                          <a:spcPts val="0"/>
                        </a:spcAft>
                      </a:pPr>
                      <a:r>
                        <a:rPr lang="en-US" sz="1050" b="1" dirty="0">
                          <a:effectLst/>
                          <a:latin typeface="Cambria" panose="02040503050406030204" pitchFamily="18" charset="0"/>
                          <a:ea typeface="Calibri" panose="020F0502020204030204" pitchFamily="34" charset="0"/>
                          <a:cs typeface="Arial" panose="020B0604020202020204" pitchFamily="34" charset="0"/>
                        </a:rPr>
                        <a:t>Expense for projects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4035374920"/>
                  </a:ext>
                </a:extLst>
              </a:tr>
              <a:tr h="207981">
                <a:tc>
                  <a:txBody>
                    <a:bodyPr/>
                    <a:lstStyle/>
                    <a:p>
                      <a:pPr algn="l" rtl="0">
                        <a:lnSpc>
                          <a:spcPct val="115000"/>
                        </a:lnSpc>
                        <a:spcAft>
                          <a:spcPts val="1000"/>
                        </a:spcAft>
                      </a:pPr>
                      <a:r>
                        <a:rPr lang="en-US" sz="1050" b="1">
                          <a:effectLst/>
                          <a:latin typeface="Cambria" panose="02040503050406030204" pitchFamily="18" charset="0"/>
                          <a:ea typeface="Calibri" panose="020F0502020204030204" pitchFamily="34" charset="0"/>
                          <a:cs typeface="Arial" panose="020B0604020202020204" pitchFamily="34" charset="0"/>
                        </a:rPr>
                        <a:t>2</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957</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2,448</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15000"/>
                        </a:lnSpc>
                      </a:pPr>
                      <a:endParaRPr lang="en-US" sz="1200">
                        <a:effectLst/>
                        <a:latin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15000"/>
                        </a:lnSpc>
                      </a:pPr>
                      <a:endParaRPr lang="en-US" sz="1200">
                        <a:effectLst/>
                        <a:latin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15000"/>
                        </a:lnSpc>
                      </a:pPr>
                      <a:endParaRPr lang="en-US" sz="1200">
                        <a:effectLst/>
                        <a:latin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15000"/>
                        </a:lnSpc>
                      </a:pPr>
                      <a:endParaRPr lang="en-US" sz="1200">
                        <a:effectLst/>
                        <a:latin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15000"/>
                        </a:lnSpc>
                      </a:pPr>
                      <a:endParaRPr lang="en-US" sz="1200">
                        <a:effectLst/>
                        <a:latin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1341586"/>
                  </a:ext>
                </a:extLst>
              </a:tr>
              <a:tr h="207981">
                <a:tc>
                  <a:txBody>
                    <a:bodyPr/>
                    <a:lstStyle/>
                    <a:p>
                      <a:pPr algn="l" rtl="0">
                        <a:lnSpc>
                          <a:spcPct val="115000"/>
                        </a:lnSpc>
                        <a:spcAft>
                          <a:spcPts val="1000"/>
                        </a:spcAft>
                      </a:pPr>
                      <a:r>
                        <a:rPr lang="en-US" sz="1050" b="1">
                          <a:effectLst/>
                          <a:latin typeface="Cambria" panose="02040503050406030204" pitchFamily="18" charset="0"/>
                          <a:ea typeface="Calibri" panose="020F0502020204030204" pitchFamily="34" charset="0"/>
                          <a:cs typeface="Arial" panose="020B0604020202020204" pitchFamily="34" charset="0"/>
                        </a:rPr>
                        <a:t>3</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15000"/>
                        </a:lnSpc>
                      </a:pPr>
                      <a:endParaRPr lang="en-US" sz="1200">
                        <a:effectLst/>
                        <a:latin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536</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536</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536</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536</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536</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536</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4068114"/>
                  </a:ext>
                </a:extLst>
              </a:tr>
              <a:tr h="207981">
                <a:tc>
                  <a:txBody>
                    <a:bodyPr/>
                    <a:lstStyle/>
                    <a:p>
                      <a:pPr algn="l" rtl="0">
                        <a:lnSpc>
                          <a:spcPct val="115000"/>
                        </a:lnSpc>
                        <a:spcAft>
                          <a:spcPts val="1000"/>
                        </a:spcAft>
                      </a:pPr>
                      <a:r>
                        <a:rPr lang="en-US" sz="1050" b="1">
                          <a:effectLst/>
                          <a:latin typeface="Cambria" panose="02040503050406030204" pitchFamily="18" charset="0"/>
                          <a:ea typeface="Calibri" panose="020F0502020204030204" pitchFamily="34" charset="0"/>
                          <a:cs typeface="Arial" panose="020B0604020202020204" pitchFamily="34" charset="0"/>
                        </a:rPr>
                        <a:t>4</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15000"/>
                        </a:lnSpc>
                      </a:pPr>
                      <a:endParaRPr lang="en-US" sz="1200">
                        <a:effectLst/>
                        <a:latin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40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48</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258</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258</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258</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258</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2685332"/>
                  </a:ext>
                </a:extLst>
              </a:tr>
              <a:tr h="207981">
                <a:tc>
                  <a:txBody>
                    <a:bodyPr/>
                    <a:lstStyle/>
                    <a:p>
                      <a:pPr algn="l" rtl="0">
                        <a:lnSpc>
                          <a:spcPct val="115000"/>
                        </a:lnSpc>
                        <a:spcAft>
                          <a:spcPts val="1000"/>
                        </a:spcAft>
                      </a:pPr>
                      <a:r>
                        <a:rPr lang="en-US" sz="1050" b="1" dirty="0">
                          <a:effectLst/>
                          <a:latin typeface="Cambria" panose="02040503050406030204" pitchFamily="18" charset="0"/>
                          <a:ea typeface="Calibri" panose="020F0502020204030204" pitchFamily="34" charset="0"/>
                          <a:cs typeface="Arial" panose="020B0604020202020204" pitchFamily="34" charset="0"/>
                        </a:rPr>
                        <a:t>5</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15000"/>
                        </a:lnSpc>
                      </a:pPr>
                      <a:endParaRPr lang="en-US" sz="1200">
                        <a:effectLst/>
                        <a:latin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50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50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50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50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50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50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7975678"/>
                  </a:ext>
                </a:extLst>
              </a:tr>
              <a:tr h="207981">
                <a:tc>
                  <a:txBody>
                    <a:bodyPr/>
                    <a:lstStyle/>
                    <a:p>
                      <a:pPr algn="l" rtl="0">
                        <a:lnSpc>
                          <a:spcPct val="115000"/>
                        </a:lnSpc>
                        <a:spcAft>
                          <a:spcPts val="1000"/>
                        </a:spcAft>
                      </a:pPr>
                      <a:r>
                        <a:rPr lang="en-US" sz="1050" b="1">
                          <a:effectLst/>
                          <a:latin typeface="Cambria" panose="02040503050406030204" pitchFamily="18" charset="0"/>
                          <a:ea typeface="Calibri" panose="020F0502020204030204" pitchFamily="34" charset="0"/>
                          <a:cs typeface="Arial" panose="020B0604020202020204" pitchFamily="34" charset="0"/>
                        </a:rPr>
                        <a:t>6</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15000"/>
                        </a:lnSpc>
                      </a:pPr>
                      <a:endParaRPr lang="en-US" sz="1200">
                        <a:effectLst/>
                        <a:latin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15000"/>
                        </a:lnSpc>
                      </a:pPr>
                      <a:endParaRPr lang="en-US" sz="1200">
                        <a:effectLst/>
                        <a:latin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15000"/>
                        </a:lnSpc>
                      </a:pPr>
                      <a:endParaRPr lang="en-US" sz="1200" dirty="0">
                        <a:effectLst/>
                        <a:latin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512</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720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727</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727</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8934494"/>
                  </a:ext>
                </a:extLst>
              </a:tr>
              <a:tr h="213649">
                <a:tc>
                  <a:txBody>
                    <a:bodyPr/>
                    <a:lstStyle/>
                    <a:p>
                      <a:pPr algn="l" rtl="0">
                        <a:lnSpc>
                          <a:spcPct val="115000"/>
                        </a:lnSpc>
                        <a:spcAft>
                          <a:spcPts val="1000"/>
                        </a:spcAft>
                      </a:pPr>
                      <a:r>
                        <a:rPr lang="en-US" sz="1050" b="1">
                          <a:effectLst/>
                          <a:latin typeface="Cambria" panose="02040503050406030204" pitchFamily="18" charset="0"/>
                          <a:ea typeface="Calibri" panose="020F0502020204030204" pitchFamily="34" charset="0"/>
                          <a:cs typeface="Arial" panose="020B0604020202020204" pitchFamily="34" charset="0"/>
                        </a:rPr>
                        <a:t>7</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15000"/>
                        </a:lnSpc>
                      </a:pPr>
                      <a:endParaRPr lang="en-US" sz="1200">
                        <a:effectLst/>
                        <a:latin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243</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285</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675</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1,904</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1,840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1,840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5450881"/>
                  </a:ext>
                </a:extLst>
              </a:tr>
              <a:tr h="204123">
                <a:tc>
                  <a:txBody>
                    <a:bodyPr/>
                    <a:lstStyle/>
                    <a:p>
                      <a:pPr algn="l" rtl="0">
                        <a:lnSpc>
                          <a:spcPct val="115000"/>
                        </a:lnSpc>
                        <a:spcAft>
                          <a:spcPts val="1000"/>
                        </a:spcAft>
                      </a:pPr>
                      <a:r>
                        <a:rPr lang="en-US" sz="1050" b="1" dirty="0">
                          <a:effectLst/>
                          <a:latin typeface="Cambria" panose="02040503050406030204" pitchFamily="18" charset="0"/>
                          <a:ea typeface="Calibri" panose="020F0502020204030204" pitchFamily="34" charset="0"/>
                          <a:cs typeface="Arial" panose="020B0604020202020204" pitchFamily="34" charset="0"/>
                        </a:rPr>
                        <a:t>8</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228</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228</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228</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228</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228</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228</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228</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8396090"/>
                  </a:ext>
                </a:extLst>
              </a:tr>
              <a:tr h="204123">
                <a:tc>
                  <a:txBody>
                    <a:bodyPr/>
                    <a:lstStyle/>
                    <a:p>
                      <a:pPr algn="l" rtl="0">
                        <a:lnSpc>
                          <a:spcPct val="115000"/>
                        </a:lnSpc>
                        <a:spcAft>
                          <a:spcPts val="1000"/>
                        </a:spcAft>
                      </a:pPr>
                      <a:r>
                        <a:rPr lang="en-US" sz="1050" b="1">
                          <a:effectLst/>
                          <a:latin typeface="Cambria" panose="02040503050406030204" pitchFamily="18" charset="0"/>
                          <a:ea typeface="Calibri" panose="020F0502020204030204" pitchFamily="34" charset="0"/>
                          <a:cs typeface="Arial" panose="020B0604020202020204" pitchFamily="34" charset="0"/>
                        </a:rPr>
                        <a:t>9</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20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117</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233</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824</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1,099</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1,558</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1,558</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6772029"/>
                  </a:ext>
                </a:extLst>
              </a:tr>
              <a:tr h="204123">
                <a:tc>
                  <a:txBody>
                    <a:bodyPr/>
                    <a:lstStyle/>
                    <a:p>
                      <a:pPr algn="l" rtl="0">
                        <a:lnSpc>
                          <a:spcPct val="115000"/>
                        </a:lnSpc>
                        <a:spcAft>
                          <a:spcPts val="1000"/>
                        </a:spcAft>
                      </a:pPr>
                      <a:r>
                        <a:rPr lang="en-US" sz="1050" b="1">
                          <a:effectLst/>
                          <a:latin typeface="Cambria" panose="02040503050406030204" pitchFamily="18" charset="0"/>
                          <a:ea typeface="Calibri" panose="020F0502020204030204" pitchFamily="34" charset="0"/>
                          <a:cs typeface="Arial" panose="020B0604020202020204" pitchFamily="34" charset="0"/>
                        </a:rPr>
                        <a:t>10</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5,215</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2,757</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2,493</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881</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881</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881</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881</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2203095"/>
                  </a:ext>
                </a:extLst>
              </a:tr>
              <a:tr h="204123">
                <a:tc>
                  <a:txBody>
                    <a:bodyPr/>
                    <a:lstStyle/>
                    <a:p>
                      <a:pPr algn="l" rtl="0">
                        <a:lnSpc>
                          <a:spcPct val="115000"/>
                        </a:lnSpc>
                        <a:spcAft>
                          <a:spcPts val="1000"/>
                        </a:spcAft>
                      </a:pPr>
                      <a:r>
                        <a:rPr lang="en-US" sz="1050" b="1">
                          <a:effectLst/>
                          <a:latin typeface="Cambria" panose="02040503050406030204" pitchFamily="18" charset="0"/>
                          <a:ea typeface="Calibri" panose="020F0502020204030204" pitchFamily="34" charset="0"/>
                          <a:cs typeface="Arial" panose="020B0604020202020204" pitchFamily="34" charset="0"/>
                        </a:rPr>
                        <a:t>Total  expenses per Acre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5377"/>
                    </a:solidFill>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solidFill>
                            <a:srgbClr val="000000"/>
                          </a:solidFill>
                          <a:effectLst/>
                          <a:latin typeface="Cambria" panose="02040503050406030204" pitchFamily="18" charset="0"/>
                          <a:ea typeface="Calibri" panose="020F0502020204030204" pitchFamily="34" charset="0"/>
                          <a:cs typeface="Arial" panose="020B0604020202020204" pitchFamily="34" charset="0"/>
                        </a:rPr>
                        <a:t> 6,420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5377"/>
                    </a:solidFill>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solidFill>
                            <a:srgbClr val="000000"/>
                          </a:solidFill>
                          <a:effectLst/>
                          <a:latin typeface="Cambria" panose="02040503050406030204" pitchFamily="18" charset="0"/>
                          <a:ea typeface="Calibri" panose="020F0502020204030204" pitchFamily="34" charset="0"/>
                          <a:cs typeface="Arial" panose="020B0604020202020204" pitchFamily="34" charset="0"/>
                        </a:rPr>
                        <a:t> 6,419</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5377"/>
                    </a:solidFill>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solidFill>
                            <a:srgbClr val="000000"/>
                          </a:solidFill>
                          <a:effectLst/>
                          <a:latin typeface="Cambria" panose="02040503050406030204" pitchFamily="18" charset="0"/>
                          <a:ea typeface="Calibri" panose="020F0502020204030204" pitchFamily="34" charset="0"/>
                          <a:cs typeface="Arial" panose="020B0604020202020204" pitchFamily="34" charset="0"/>
                        </a:rPr>
                        <a:t> 3,588</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5377"/>
                    </a:solidFill>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solidFill>
                            <a:srgbClr val="000000"/>
                          </a:solidFill>
                          <a:effectLst/>
                          <a:latin typeface="Cambria" panose="02040503050406030204" pitchFamily="18" charset="0"/>
                          <a:ea typeface="Calibri" panose="020F0502020204030204" pitchFamily="34" charset="0"/>
                          <a:cs typeface="Arial" panose="020B0604020202020204" pitchFamily="34" charset="0"/>
                        </a:rPr>
                        <a:t> 3,083</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5377"/>
                    </a:solidFill>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solidFill>
                            <a:srgbClr val="000000"/>
                          </a:solidFill>
                          <a:effectLst/>
                          <a:latin typeface="Cambria" panose="02040503050406030204" pitchFamily="18" charset="0"/>
                          <a:ea typeface="Calibri" panose="020F0502020204030204" pitchFamily="34" charset="0"/>
                          <a:cs typeface="Arial" panose="020B0604020202020204" pitchFamily="34" charset="0"/>
                        </a:rPr>
                        <a:t> 4,795</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5377"/>
                    </a:solidFill>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solidFill>
                            <a:srgbClr val="000000"/>
                          </a:solidFill>
                          <a:effectLst/>
                          <a:latin typeface="Cambria" panose="02040503050406030204" pitchFamily="18" charset="0"/>
                          <a:ea typeface="Calibri" panose="020F0502020204030204" pitchFamily="34" charset="0"/>
                          <a:cs typeface="Arial" panose="020B0604020202020204" pitchFamily="34" charset="0"/>
                        </a:rPr>
                        <a:t> 6,078</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5377"/>
                    </a:solidFill>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solidFill>
                            <a:srgbClr val="000000"/>
                          </a:solidFill>
                          <a:effectLst/>
                          <a:latin typeface="Cambria" panose="02040503050406030204" pitchFamily="18" charset="0"/>
                          <a:ea typeface="Calibri" panose="020F0502020204030204" pitchFamily="34" charset="0"/>
                          <a:cs typeface="Arial" panose="020B0604020202020204" pitchFamily="34" charset="0"/>
                        </a:rPr>
                        <a:t> 6,078</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5377"/>
                    </a:solidFill>
                  </a:tcPr>
                </a:tc>
                <a:extLst>
                  <a:ext uri="{0D108BD9-81ED-4DB2-BD59-A6C34878D82A}">
                    <a16:rowId xmlns:a16="http://schemas.microsoft.com/office/drawing/2014/main" val="4075605112"/>
                  </a:ext>
                </a:extLst>
              </a:tr>
              <a:tr h="204123">
                <a:tc gridSpan="8">
                  <a:txBody>
                    <a:bodyPr/>
                    <a:lstStyle/>
                    <a:p>
                      <a:pPr algn="ctr" rtl="0">
                        <a:lnSpc>
                          <a:spcPct val="115000"/>
                        </a:lnSpc>
                        <a:spcAft>
                          <a:spcPts val="0"/>
                        </a:spcAft>
                      </a:pPr>
                      <a:r>
                        <a:rPr lang="en-US" sz="1050" b="1" dirty="0">
                          <a:effectLst/>
                          <a:latin typeface="Cambria" panose="02040503050406030204" pitchFamily="18" charset="0"/>
                          <a:ea typeface="Calibri" panose="020F0502020204030204" pitchFamily="34" charset="0"/>
                          <a:cs typeface="Arial" panose="020B0604020202020204" pitchFamily="34" charset="0"/>
                        </a:rPr>
                        <a:t>Trial Balance Points in INR for 25 acre ( 10 Hectare)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623864806"/>
                  </a:ext>
                </a:extLst>
              </a:tr>
              <a:tr h="371278">
                <a:tc>
                  <a:txBody>
                    <a:bodyPr/>
                    <a:lstStyle/>
                    <a:p>
                      <a:pPr algn="l" rtl="0">
                        <a:lnSpc>
                          <a:spcPct val="115000"/>
                        </a:lnSpc>
                        <a:spcAft>
                          <a:spcPts val="0"/>
                        </a:spcAft>
                      </a:pPr>
                      <a:r>
                        <a:rPr lang="en-US" sz="1050" b="1" dirty="0">
                          <a:effectLst/>
                          <a:latin typeface="Cambria" panose="02040503050406030204" pitchFamily="18" charset="0"/>
                          <a:ea typeface="Calibri" panose="020F0502020204030204" pitchFamily="34" charset="0"/>
                          <a:cs typeface="Arial" panose="020B0604020202020204" pitchFamily="34" charset="0"/>
                        </a:rPr>
                        <a:t>Description</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rtl="0">
                        <a:lnSpc>
                          <a:spcPct val="115000"/>
                        </a:lnSpc>
                        <a:spcAft>
                          <a:spcPts val="0"/>
                        </a:spcAft>
                      </a:pPr>
                      <a:r>
                        <a:rPr lang="en-US" sz="1050" b="1" dirty="0">
                          <a:effectLst/>
                          <a:latin typeface="Cambria" panose="02040503050406030204" pitchFamily="18" charset="0"/>
                          <a:ea typeface="Calibri" panose="020F0502020204030204" pitchFamily="34" charset="0"/>
                          <a:cs typeface="Arial" panose="020B0604020202020204" pitchFamily="34" charset="0"/>
                        </a:rPr>
                        <a:t>Year 0 (6 months)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rtl="0">
                        <a:lnSpc>
                          <a:spcPct val="115000"/>
                        </a:lnSpc>
                        <a:spcAft>
                          <a:spcPts val="0"/>
                        </a:spcAft>
                      </a:pPr>
                      <a:r>
                        <a:rPr lang="en-US" sz="1050" b="1">
                          <a:effectLst/>
                          <a:latin typeface="Cambria" panose="02040503050406030204" pitchFamily="18" charset="0"/>
                          <a:ea typeface="Calibri" panose="020F0502020204030204" pitchFamily="34" charset="0"/>
                          <a:cs typeface="Arial" panose="020B0604020202020204" pitchFamily="34" charset="0"/>
                        </a:rPr>
                        <a:t>Year 1</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rtl="0">
                        <a:lnSpc>
                          <a:spcPct val="115000"/>
                        </a:lnSpc>
                        <a:spcAft>
                          <a:spcPts val="0"/>
                        </a:spcAft>
                      </a:pPr>
                      <a:r>
                        <a:rPr lang="en-US" sz="1050" b="1">
                          <a:effectLst/>
                          <a:latin typeface="Cambria" panose="02040503050406030204" pitchFamily="18" charset="0"/>
                          <a:ea typeface="Calibri" panose="020F0502020204030204" pitchFamily="34" charset="0"/>
                          <a:cs typeface="Arial" panose="020B0604020202020204" pitchFamily="34" charset="0"/>
                        </a:rPr>
                        <a:t>Year 2</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rtl="0">
                        <a:lnSpc>
                          <a:spcPct val="115000"/>
                        </a:lnSpc>
                        <a:spcAft>
                          <a:spcPts val="0"/>
                        </a:spcAft>
                      </a:pPr>
                      <a:r>
                        <a:rPr lang="en-US" sz="1050" b="1">
                          <a:effectLst/>
                          <a:latin typeface="Cambria" panose="02040503050406030204" pitchFamily="18" charset="0"/>
                          <a:ea typeface="Calibri" panose="020F0502020204030204" pitchFamily="34" charset="0"/>
                          <a:cs typeface="Arial" panose="020B0604020202020204" pitchFamily="34" charset="0"/>
                        </a:rPr>
                        <a:t>Year 3</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rtl="0">
                        <a:lnSpc>
                          <a:spcPct val="115000"/>
                        </a:lnSpc>
                        <a:spcAft>
                          <a:spcPts val="0"/>
                        </a:spcAft>
                      </a:pPr>
                      <a:r>
                        <a:rPr lang="en-US" sz="1050" b="1">
                          <a:effectLst/>
                          <a:latin typeface="Cambria" panose="02040503050406030204" pitchFamily="18" charset="0"/>
                          <a:ea typeface="Calibri" panose="020F0502020204030204" pitchFamily="34" charset="0"/>
                          <a:cs typeface="Arial" panose="020B0604020202020204" pitchFamily="34" charset="0"/>
                        </a:rPr>
                        <a:t>Year 4</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rtl="0">
                        <a:lnSpc>
                          <a:spcPct val="115000"/>
                        </a:lnSpc>
                        <a:spcAft>
                          <a:spcPts val="0"/>
                        </a:spcAft>
                      </a:pPr>
                      <a:r>
                        <a:rPr lang="en-US" sz="1050" b="1">
                          <a:effectLst/>
                          <a:latin typeface="Cambria" panose="02040503050406030204" pitchFamily="18" charset="0"/>
                          <a:ea typeface="Calibri" panose="020F0502020204030204" pitchFamily="34" charset="0"/>
                          <a:cs typeface="Arial" panose="020B0604020202020204" pitchFamily="34" charset="0"/>
                        </a:rPr>
                        <a:t>Year 5</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rtl="0">
                        <a:lnSpc>
                          <a:spcPct val="115000"/>
                        </a:lnSpc>
                        <a:spcAft>
                          <a:spcPts val="0"/>
                        </a:spcAft>
                      </a:pPr>
                      <a:r>
                        <a:rPr lang="en-US" sz="1050" b="1">
                          <a:effectLst/>
                          <a:latin typeface="Cambria" panose="02040503050406030204" pitchFamily="18" charset="0"/>
                          <a:ea typeface="Calibri" panose="020F0502020204030204" pitchFamily="34" charset="0"/>
                          <a:cs typeface="Arial" panose="020B0604020202020204" pitchFamily="34" charset="0"/>
                        </a:rPr>
                        <a:t>Year 6 Until 20</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85051834"/>
                  </a:ext>
                </a:extLst>
              </a:tr>
              <a:tr h="207981">
                <a:tc>
                  <a:txBody>
                    <a:bodyPr/>
                    <a:lstStyle/>
                    <a:p>
                      <a:pPr algn="l" rtl="0">
                        <a:lnSpc>
                          <a:spcPct val="115000"/>
                        </a:lnSpc>
                        <a:spcAft>
                          <a:spcPts val="0"/>
                        </a:spcAft>
                      </a:pPr>
                      <a:r>
                        <a:rPr lang="en-US" sz="1050" b="1">
                          <a:effectLst/>
                          <a:latin typeface="Cambria" panose="02040503050406030204" pitchFamily="18" charset="0"/>
                          <a:ea typeface="Calibri" panose="020F0502020204030204" pitchFamily="34" charset="0"/>
                          <a:cs typeface="Arial" panose="020B0604020202020204" pitchFamily="34" charset="0"/>
                        </a:rPr>
                        <a:t>Total gorse income from 25Acre.</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15000"/>
                        </a:lnSpc>
                      </a:pPr>
                      <a:endParaRPr lang="en-US" sz="1200">
                        <a:effectLst/>
                        <a:latin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15000"/>
                        </a:lnSpc>
                      </a:pPr>
                      <a:endParaRPr lang="en-US" sz="1200">
                        <a:effectLst/>
                        <a:latin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15000"/>
                        </a:lnSpc>
                      </a:pPr>
                      <a:endParaRPr lang="en-US" sz="1200">
                        <a:effectLst/>
                        <a:latin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solidFill>
                            <a:srgbClr val="000000"/>
                          </a:solidFill>
                          <a:effectLst/>
                          <a:latin typeface="Cambria" panose="02040503050406030204" pitchFamily="18" charset="0"/>
                          <a:ea typeface="Calibri" panose="020F0502020204030204" pitchFamily="34" charset="0"/>
                          <a:cs typeface="Arial" panose="020B0604020202020204" pitchFamily="34" charset="0"/>
                        </a:rPr>
                        <a:t> 140,000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a:lnSpc>
                          <a:spcPct val="115000"/>
                        </a:lnSpc>
                        <a:spcAft>
                          <a:spcPts val="1000"/>
                        </a:spcAft>
                      </a:pPr>
                      <a:r>
                        <a:rPr lang="en-US" sz="1050" dirty="0">
                          <a:solidFill>
                            <a:srgbClr val="000000"/>
                          </a:solidFill>
                          <a:effectLst/>
                          <a:latin typeface="Tahoma" panose="020B0604030504040204" pitchFamily="34" charset="0"/>
                          <a:ea typeface="Calibri" panose="020F0502020204030204" pitchFamily="34" charset="0"/>
                          <a:cs typeface="Arial" panose="020B0604020202020204" pitchFamily="34" charset="0"/>
                        </a:rPr>
                        <a:t>₹</a:t>
                      </a:r>
                      <a:r>
                        <a:rPr lang="en-US" sz="1050" dirty="0">
                          <a:solidFill>
                            <a:srgbClr val="000000"/>
                          </a:solidFill>
                          <a:effectLst/>
                          <a:latin typeface="Cambria" panose="02040503050406030204" pitchFamily="18" charset="0"/>
                          <a:ea typeface="Calibri" panose="020F0502020204030204" pitchFamily="34" charset="0"/>
                          <a:cs typeface="Arial" panose="020B0604020202020204" pitchFamily="34" charset="0"/>
                        </a:rPr>
                        <a:t> 210,000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a:lnSpc>
                          <a:spcPct val="115000"/>
                        </a:lnSpc>
                        <a:spcAft>
                          <a:spcPts val="1000"/>
                        </a:spcAft>
                      </a:pPr>
                      <a:r>
                        <a:rPr lang="en-US" sz="1050" dirty="0">
                          <a:solidFill>
                            <a:srgbClr val="000000"/>
                          </a:solidFill>
                          <a:effectLst/>
                          <a:latin typeface="Tahoma" panose="020B0604030504040204" pitchFamily="34" charset="0"/>
                          <a:ea typeface="Calibri" panose="020F0502020204030204" pitchFamily="34" charset="0"/>
                          <a:cs typeface="Arial" panose="020B0604020202020204" pitchFamily="34" charset="0"/>
                        </a:rPr>
                        <a:t>₹</a:t>
                      </a:r>
                      <a:r>
                        <a:rPr lang="en-US" sz="1050" dirty="0">
                          <a:solidFill>
                            <a:srgbClr val="000000"/>
                          </a:solidFill>
                          <a:effectLst/>
                          <a:latin typeface="Cambria" panose="02040503050406030204" pitchFamily="18" charset="0"/>
                          <a:ea typeface="Calibri" panose="020F0502020204030204" pitchFamily="34" charset="0"/>
                          <a:cs typeface="Arial" panose="020B0604020202020204" pitchFamily="34" charset="0"/>
                        </a:rPr>
                        <a:t> 560,000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a:lnSpc>
                          <a:spcPct val="115000"/>
                        </a:lnSpc>
                        <a:spcAft>
                          <a:spcPts val="1000"/>
                        </a:spcAft>
                      </a:pPr>
                      <a:r>
                        <a:rPr lang="en-US" sz="1050" dirty="0">
                          <a:solidFill>
                            <a:srgbClr val="000000"/>
                          </a:solidFill>
                          <a:effectLst/>
                          <a:latin typeface="Tahoma" panose="020B0604030504040204" pitchFamily="34" charset="0"/>
                          <a:ea typeface="Calibri" panose="020F0502020204030204" pitchFamily="34" charset="0"/>
                          <a:cs typeface="Arial" panose="020B0604020202020204" pitchFamily="34" charset="0"/>
                        </a:rPr>
                        <a:t>₹</a:t>
                      </a:r>
                      <a:r>
                        <a:rPr lang="en-US" sz="1050" dirty="0">
                          <a:solidFill>
                            <a:srgbClr val="000000"/>
                          </a:solidFill>
                          <a:effectLst/>
                          <a:latin typeface="Cambria" panose="02040503050406030204" pitchFamily="18" charset="0"/>
                          <a:ea typeface="Calibri" panose="020F0502020204030204" pitchFamily="34" charset="0"/>
                          <a:cs typeface="Arial" panose="020B0604020202020204" pitchFamily="34" charset="0"/>
                        </a:rPr>
                        <a:t> 560,000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8751096"/>
                  </a:ext>
                </a:extLst>
              </a:tr>
              <a:tr h="204123">
                <a:tc>
                  <a:txBody>
                    <a:bodyPr/>
                    <a:lstStyle/>
                    <a:p>
                      <a:pPr algn="l" rtl="0">
                        <a:lnSpc>
                          <a:spcPct val="115000"/>
                        </a:lnSpc>
                        <a:spcAft>
                          <a:spcPts val="0"/>
                        </a:spcAft>
                      </a:pPr>
                      <a:r>
                        <a:rPr lang="en-US" sz="1050" b="1" dirty="0">
                          <a:effectLst/>
                          <a:latin typeface="Cambria" panose="02040503050406030204" pitchFamily="18" charset="0"/>
                          <a:ea typeface="Calibri" panose="020F0502020204030204" pitchFamily="34" charset="0"/>
                          <a:cs typeface="Arial" panose="020B0604020202020204" pitchFamily="34" charset="0"/>
                        </a:rPr>
                        <a:t>Total  expenses for 25 Acre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160,500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160,475</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effectLst/>
                          <a:latin typeface="Cambria" panose="02040503050406030204" pitchFamily="18" charset="0"/>
                          <a:ea typeface="Calibri" panose="020F0502020204030204" pitchFamily="34" charset="0"/>
                          <a:cs typeface="Arial" panose="020B0604020202020204" pitchFamily="34" charset="0"/>
                        </a:rPr>
                        <a:t> 89,700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solidFill>
                            <a:srgbClr val="000000"/>
                          </a:solidFill>
                          <a:effectLst/>
                          <a:latin typeface="Cambria" panose="02040503050406030204" pitchFamily="18" charset="0"/>
                          <a:ea typeface="Calibri" panose="020F0502020204030204" pitchFamily="34" charset="0"/>
                          <a:cs typeface="Arial" panose="020B0604020202020204" pitchFamily="34" charset="0"/>
                        </a:rPr>
                        <a:t> 77,075</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a:lnSpc>
                          <a:spcPct val="115000"/>
                        </a:lnSpc>
                        <a:spcAft>
                          <a:spcPts val="1000"/>
                        </a:spcAft>
                      </a:pPr>
                      <a:r>
                        <a:rPr lang="en-US" sz="1050" dirty="0">
                          <a:effectLst/>
                          <a:latin typeface="Tahoma" panose="020B0604030504040204" pitchFamily="34" charset="0"/>
                          <a:ea typeface="Calibri" panose="020F0502020204030204" pitchFamily="34" charset="0"/>
                          <a:cs typeface="Arial" panose="020B0604020202020204" pitchFamily="34" charset="0"/>
                        </a:rPr>
                        <a:t>$</a:t>
                      </a:r>
                      <a:r>
                        <a:rPr lang="en-US" sz="1050" dirty="0">
                          <a:solidFill>
                            <a:srgbClr val="000000"/>
                          </a:solidFill>
                          <a:effectLst/>
                          <a:latin typeface="Cambria" panose="02040503050406030204" pitchFamily="18" charset="0"/>
                          <a:ea typeface="Calibri" panose="020F0502020204030204" pitchFamily="34" charset="0"/>
                          <a:cs typeface="Arial" panose="020B0604020202020204" pitchFamily="34" charset="0"/>
                        </a:rPr>
                        <a:t> 119,875</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a:lnSpc>
                          <a:spcPct val="115000"/>
                        </a:lnSpc>
                        <a:spcAft>
                          <a:spcPts val="1000"/>
                        </a:spcAft>
                      </a:pPr>
                      <a:r>
                        <a:rPr lang="en-US" sz="1050" dirty="0">
                          <a:solidFill>
                            <a:srgbClr val="000000"/>
                          </a:solidFill>
                          <a:effectLst/>
                          <a:latin typeface="Tahoma" panose="020B0604030504040204" pitchFamily="34" charset="0"/>
                          <a:ea typeface="Calibri" panose="020F0502020204030204" pitchFamily="34" charset="0"/>
                          <a:cs typeface="Arial" panose="020B0604020202020204" pitchFamily="34" charset="0"/>
                        </a:rPr>
                        <a:t>₹</a:t>
                      </a:r>
                      <a:r>
                        <a:rPr lang="en-US" sz="1050" dirty="0">
                          <a:solidFill>
                            <a:srgbClr val="000000"/>
                          </a:solidFill>
                          <a:effectLst/>
                          <a:latin typeface="Cambria" panose="02040503050406030204" pitchFamily="18" charset="0"/>
                          <a:ea typeface="Calibri" panose="020F0502020204030204" pitchFamily="34" charset="0"/>
                          <a:cs typeface="Arial" panose="020B0604020202020204" pitchFamily="34" charset="0"/>
                        </a:rPr>
                        <a:t> 151,950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a:lnSpc>
                          <a:spcPct val="115000"/>
                        </a:lnSpc>
                        <a:spcAft>
                          <a:spcPts val="1000"/>
                        </a:spcAft>
                      </a:pPr>
                      <a:r>
                        <a:rPr lang="en-US" sz="1050" dirty="0">
                          <a:solidFill>
                            <a:srgbClr val="000000"/>
                          </a:solidFill>
                          <a:effectLst/>
                          <a:latin typeface="Tahoma" panose="020B0604030504040204" pitchFamily="34" charset="0"/>
                          <a:ea typeface="Calibri" panose="020F0502020204030204" pitchFamily="34" charset="0"/>
                          <a:cs typeface="Arial" panose="020B0604020202020204" pitchFamily="34" charset="0"/>
                        </a:rPr>
                        <a:t>₹</a:t>
                      </a:r>
                      <a:r>
                        <a:rPr lang="en-US" sz="1050" dirty="0">
                          <a:solidFill>
                            <a:srgbClr val="000000"/>
                          </a:solidFill>
                          <a:effectLst/>
                          <a:latin typeface="Cambria" panose="02040503050406030204" pitchFamily="18" charset="0"/>
                          <a:ea typeface="Calibri" panose="020F0502020204030204" pitchFamily="34" charset="0"/>
                          <a:cs typeface="Arial" panose="020B0604020202020204" pitchFamily="34" charset="0"/>
                        </a:rPr>
                        <a:t> 151,950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34693429"/>
                  </a:ext>
                </a:extLst>
              </a:tr>
              <a:tr h="323292">
                <a:tc>
                  <a:txBody>
                    <a:bodyPr/>
                    <a:lstStyle/>
                    <a:p>
                      <a:pPr algn="l" rtl="0">
                        <a:lnSpc>
                          <a:spcPct val="115000"/>
                        </a:lnSpc>
                        <a:spcAft>
                          <a:spcPts val="1000"/>
                        </a:spcAft>
                      </a:pPr>
                      <a:r>
                        <a:rPr lang="en-US" sz="1050" b="1" dirty="0">
                          <a:effectLst/>
                          <a:latin typeface="Cambria" panose="02040503050406030204" pitchFamily="18" charset="0"/>
                          <a:ea typeface="Calibri" panose="020F0502020204030204" pitchFamily="34" charset="0"/>
                          <a:cs typeface="Arial" panose="020B0604020202020204" pitchFamily="34" charset="0"/>
                        </a:rPr>
                        <a:t>The net balance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rtl="0">
                        <a:lnSpc>
                          <a:spcPct val="115000"/>
                        </a:lnSpc>
                        <a:spcAft>
                          <a:spcPts val="1000"/>
                        </a:spcAft>
                      </a:pPr>
                      <a:r>
                        <a:rPr lang="en-US" sz="1100" b="1" dirty="0">
                          <a:effectLst/>
                          <a:latin typeface="Tahoma" panose="020B0604030504040204" pitchFamily="34" charset="0"/>
                          <a:ea typeface="Calibri" panose="020F0502020204030204" pitchFamily="34" charset="0"/>
                          <a:cs typeface="Arial" panose="020B0604020202020204" pitchFamily="34" charset="0"/>
                        </a:rPr>
                        <a:t>₹</a:t>
                      </a:r>
                      <a:r>
                        <a:rPr lang="en-US" sz="1100" b="1" dirty="0">
                          <a:effectLst/>
                          <a:latin typeface="Cambria" panose="02040503050406030204" pitchFamily="18" charset="0"/>
                          <a:ea typeface="Calibri" panose="020F0502020204030204" pitchFamily="34" charset="0"/>
                          <a:cs typeface="Arial" panose="020B0604020202020204" pitchFamily="34" charset="0"/>
                        </a:rPr>
                        <a:t> 410,675</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he-IL"/>
                    </a:p>
                  </a:txBody>
                  <a:tcPr/>
                </a:tc>
                <a:tc hMerge="1">
                  <a:txBody>
                    <a:bodyPr/>
                    <a:lstStyle/>
                    <a:p>
                      <a:pPr rtl="1"/>
                      <a:endParaRPr lang="he-IL"/>
                    </a:p>
                  </a:txBody>
                  <a:tcPr/>
                </a:tc>
                <a:tc>
                  <a:txBody>
                    <a:bodyPr/>
                    <a:lstStyle/>
                    <a:p>
                      <a:pPr algn="ctr" rtl="0">
                        <a:lnSpc>
                          <a:spcPct val="115000"/>
                        </a:lnSpc>
                        <a:spcAft>
                          <a:spcPts val="1000"/>
                        </a:spcAft>
                      </a:pPr>
                      <a:r>
                        <a:rPr lang="en-US" sz="1200" dirty="0">
                          <a:effectLst/>
                          <a:latin typeface="Calibri" panose="020F0502020204030204" pitchFamily="34" charset="0"/>
                          <a:ea typeface="Calibri" panose="020F0502020204030204" pitchFamily="34" charset="0"/>
                          <a:cs typeface="Arial" panose="020B0604020202020204" pitchFamily="34" charset="0"/>
                        </a:rPr>
                        <a:t>$ 62,925</a:t>
                      </a: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a:lnSpc>
                          <a:spcPct val="115000"/>
                        </a:lnSpc>
                        <a:spcAft>
                          <a:spcPts val="1000"/>
                        </a:spcAft>
                      </a:pPr>
                      <a:r>
                        <a:rPr lang="en-US" sz="1200" dirty="0">
                          <a:effectLst/>
                          <a:latin typeface="Calibri" panose="020F0502020204030204" pitchFamily="34" charset="0"/>
                          <a:ea typeface="Calibri" panose="020F0502020204030204" pitchFamily="34" charset="0"/>
                          <a:cs typeface="Arial" panose="020B0604020202020204" pitchFamily="34" charset="0"/>
                        </a:rPr>
                        <a:t>$ 90,125</a:t>
                      </a: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a:lnSpc>
                          <a:spcPct val="115000"/>
                        </a:lnSpc>
                        <a:spcAft>
                          <a:spcPts val="1000"/>
                        </a:spcAft>
                      </a:pPr>
                      <a:r>
                        <a:rPr lang="en-US" sz="1200" dirty="0">
                          <a:effectLst/>
                          <a:latin typeface="Calibri" panose="020F0502020204030204" pitchFamily="34" charset="0"/>
                          <a:ea typeface="Calibri" panose="020F0502020204030204" pitchFamily="34" charset="0"/>
                          <a:cs typeface="Arial" panose="020B0604020202020204" pitchFamily="34" charset="0"/>
                        </a:rPr>
                        <a:t>$ 408,050</a:t>
                      </a: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US" sz="1200" dirty="0">
                          <a:effectLst/>
                          <a:latin typeface="Calibri" panose="020F0502020204030204" pitchFamily="34" charset="0"/>
                          <a:ea typeface="Calibri" panose="020F0502020204030204" pitchFamily="34" charset="0"/>
                          <a:cs typeface="Arial" panose="020B0604020202020204" pitchFamily="34" charset="0"/>
                        </a:rPr>
                        <a:t>$ 408,050</a:t>
                      </a: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94850179"/>
                  </a:ext>
                </a:extLst>
              </a:tr>
              <a:tr h="327139">
                <a:tc>
                  <a:txBody>
                    <a:bodyPr/>
                    <a:lstStyle/>
                    <a:p>
                      <a:pPr algn="l" rtl="0">
                        <a:lnSpc>
                          <a:spcPct val="115000"/>
                        </a:lnSpc>
                        <a:spcBef>
                          <a:spcPts val="1200"/>
                        </a:spcBef>
                        <a:spcAft>
                          <a:spcPts val="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a:lnSpc>
                          <a:spcPct val="115000"/>
                        </a:lnSpc>
                        <a:spcAft>
                          <a:spcPts val="1000"/>
                        </a:spcAft>
                      </a:pPr>
                      <a:r>
                        <a:rPr lang="en-US" sz="1200" dirty="0">
                          <a:effectLst/>
                          <a:latin typeface="Calibri" panose="020F0502020204030204" pitchFamily="34" charset="0"/>
                          <a:ea typeface="Calibri" panose="020F0502020204030204" pitchFamily="34" charset="0"/>
                          <a:cs typeface="Arial" panose="020B0604020202020204" pitchFamily="34" charset="0"/>
                        </a:rPr>
                        <a:t>$ -160,500</a:t>
                      </a: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rtl="0">
                        <a:lnSpc>
                          <a:spcPct val="115000"/>
                        </a:lnSpc>
                        <a:spcAft>
                          <a:spcPts val="1000"/>
                        </a:spcAft>
                      </a:pPr>
                      <a:r>
                        <a:rPr lang="en-US" sz="1200" dirty="0">
                          <a:effectLst/>
                          <a:latin typeface="Calibri" panose="020F0502020204030204" pitchFamily="34" charset="0"/>
                          <a:ea typeface="Calibri" panose="020F0502020204030204" pitchFamily="34" charset="0"/>
                          <a:cs typeface="Arial" panose="020B0604020202020204" pitchFamily="34" charset="0"/>
                        </a:rPr>
                        <a:t>$ -320,975</a:t>
                      </a: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rtl="0">
                        <a:lnSpc>
                          <a:spcPct val="115000"/>
                        </a:lnSpc>
                        <a:spcAft>
                          <a:spcPts val="1000"/>
                        </a:spcAft>
                      </a:pPr>
                      <a:r>
                        <a:rPr lang="en-US" sz="1200" dirty="0">
                          <a:effectLst/>
                          <a:latin typeface="Calibri" panose="020F0502020204030204" pitchFamily="34" charset="0"/>
                          <a:ea typeface="Calibri" panose="020F0502020204030204" pitchFamily="34" charset="0"/>
                          <a:cs typeface="Arial" panose="020B0604020202020204" pitchFamily="34" charset="0"/>
                        </a:rPr>
                        <a:t>$ -410,675</a:t>
                      </a: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rtl="0">
                        <a:lnSpc>
                          <a:spcPct val="115000"/>
                        </a:lnSpc>
                        <a:spcAft>
                          <a:spcPts val="1000"/>
                        </a:spcAft>
                      </a:pPr>
                      <a:r>
                        <a:rPr lang="en-US" sz="1200" dirty="0">
                          <a:effectLst/>
                          <a:latin typeface="Calibri" panose="020F0502020204030204" pitchFamily="34" charset="0"/>
                          <a:ea typeface="Calibri" panose="020F0502020204030204" pitchFamily="34" charset="0"/>
                          <a:cs typeface="Arial" panose="020B0604020202020204" pitchFamily="34" charset="0"/>
                        </a:rPr>
                        <a:t>$ -347,750</a:t>
                      </a: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rtl="0">
                        <a:lnSpc>
                          <a:spcPct val="115000"/>
                        </a:lnSpc>
                        <a:spcAft>
                          <a:spcPts val="1000"/>
                        </a:spcAft>
                      </a:pPr>
                      <a:r>
                        <a:rPr lang="en-US" sz="1200" dirty="0">
                          <a:effectLst/>
                          <a:latin typeface="Calibri" panose="020F0502020204030204" pitchFamily="34" charset="0"/>
                          <a:ea typeface="Calibri" panose="020F0502020204030204" pitchFamily="34" charset="0"/>
                          <a:cs typeface="Arial" panose="020B0604020202020204" pitchFamily="34" charset="0"/>
                        </a:rPr>
                        <a:t>$ -257,625</a:t>
                      </a: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rtl="0">
                        <a:lnSpc>
                          <a:spcPct val="115000"/>
                        </a:lnSpc>
                        <a:spcAft>
                          <a:spcPts val="1000"/>
                        </a:spcAft>
                      </a:pPr>
                      <a:r>
                        <a:rPr lang="en-US" sz="1200" dirty="0">
                          <a:effectLst/>
                          <a:latin typeface="Calibri" panose="020F0502020204030204" pitchFamily="34" charset="0"/>
                          <a:ea typeface="Calibri" panose="020F0502020204030204" pitchFamily="34" charset="0"/>
                          <a:cs typeface="Arial" panose="020B0604020202020204" pitchFamily="34" charset="0"/>
                        </a:rPr>
                        <a:t>$ 150,425</a:t>
                      </a: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rtl="0">
                        <a:lnSpc>
                          <a:spcPct val="115000"/>
                        </a:lnSpc>
                        <a:spcAft>
                          <a:spcPts val="1000"/>
                        </a:spcAft>
                      </a:pPr>
                      <a:r>
                        <a:rPr lang="en-US" sz="1200" dirty="0">
                          <a:effectLst/>
                          <a:latin typeface="Calibri" panose="020F0502020204030204" pitchFamily="34" charset="0"/>
                          <a:ea typeface="Calibri" panose="020F0502020204030204" pitchFamily="34" charset="0"/>
                          <a:cs typeface="Arial" panose="020B0604020202020204" pitchFamily="34" charset="0"/>
                        </a:rPr>
                        <a:t>$ 558,475</a:t>
                      </a:r>
                    </a:p>
                  </a:txBody>
                  <a:tcPr marL="62620" marR="626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924058081"/>
                  </a:ext>
                </a:extLst>
              </a:tr>
            </a:tbl>
          </a:graphicData>
        </a:graphic>
      </p:graphicFrame>
    </p:spTree>
    <p:extLst>
      <p:ext uri="{BB962C8B-B14F-4D97-AF65-F5344CB8AC3E}">
        <p14:creationId xmlns:p14="http://schemas.microsoft.com/office/powerpoint/2010/main" val="2235125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1" name="Picture 7">
            <a:extLst>
              <a:ext uri="{FF2B5EF4-FFF2-40B4-BE49-F238E27FC236}">
                <a16:creationId xmlns:a16="http://schemas.microsoft.com/office/drawing/2014/main" id="{0C886AAB-22E6-4195-9B14-2E4F718C7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9226" y="1571626"/>
            <a:ext cx="162877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a:extLst>
              <a:ext uri="{FF2B5EF4-FFF2-40B4-BE49-F238E27FC236}">
                <a16:creationId xmlns:a16="http://schemas.microsoft.com/office/drawing/2014/main" id="{E7B4C8CA-8AA8-47D7-B690-83A97A478D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7350" y="3286126"/>
            <a:ext cx="139065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Title 1">
            <a:extLst>
              <a:ext uri="{FF2B5EF4-FFF2-40B4-BE49-F238E27FC236}">
                <a16:creationId xmlns:a16="http://schemas.microsoft.com/office/drawing/2014/main" id="{0CBC6872-FC42-4364-9274-F468CBB08CFD}"/>
              </a:ext>
            </a:extLst>
          </p:cNvPr>
          <p:cNvSpPr>
            <a:spLocks noGrp="1"/>
          </p:cNvSpPr>
          <p:nvPr>
            <p:ph type="title"/>
          </p:nvPr>
        </p:nvSpPr>
        <p:spPr>
          <a:xfrm>
            <a:off x="2286000" y="5661026"/>
            <a:ext cx="6781800" cy="511175"/>
          </a:xfrm>
          <a:solidFill>
            <a:schemeClr val="accent3">
              <a:lumMod val="20000"/>
              <a:lumOff val="80000"/>
            </a:schemeClr>
          </a:solidFill>
        </p:spPr>
        <p:txBody>
          <a:bodyPr rtlCol="0">
            <a:normAutofit fontScale="90000"/>
          </a:bodyPr>
          <a:lstStyle/>
          <a:p>
            <a:pPr algn="ctr">
              <a:defRPr/>
            </a:pPr>
            <a:r>
              <a:rPr lang="en-US" sz="2400" b="1" dirty="0">
                <a:solidFill>
                  <a:srgbClr val="C00000"/>
                </a:solidFill>
                <a:latin typeface="Constantia" pitchFamily="18" charset="0"/>
              </a:rPr>
              <a:t>Pomegranate in India today</a:t>
            </a:r>
            <a:br>
              <a:rPr lang="en-US" sz="2400" b="1" dirty="0">
                <a:solidFill>
                  <a:srgbClr val="C00000"/>
                </a:solidFill>
                <a:latin typeface="Constantia" pitchFamily="18" charset="0"/>
              </a:rPr>
            </a:br>
            <a:endParaRPr lang="en-US" sz="2400" b="1" dirty="0">
              <a:solidFill>
                <a:srgbClr val="C00000"/>
              </a:solidFill>
              <a:latin typeface="Constantia" pitchFamily="18" charset="0"/>
            </a:endParaRPr>
          </a:p>
        </p:txBody>
      </p:sp>
      <p:graphicFrame>
        <p:nvGraphicFramePr>
          <p:cNvPr id="8" name="Content Placeholder 7">
            <a:extLst>
              <a:ext uri="{FF2B5EF4-FFF2-40B4-BE49-F238E27FC236}">
                <a16:creationId xmlns:a16="http://schemas.microsoft.com/office/drawing/2014/main" id="{5FABC65F-B6E5-49C5-99E9-916003709DE6}"/>
              </a:ext>
            </a:extLst>
          </p:cNvPr>
          <p:cNvGraphicFramePr>
            <a:graphicFrameLocks noGrp="1"/>
          </p:cNvGraphicFramePr>
          <p:nvPr>
            <p:ph idx="1"/>
          </p:nvPr>
        </p:nvGraphicFramePr>
        <p:xfrm>
          <a:off x="1524000" y="1428712"/>
          <a:ext cx="7858320" cy="40818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1" name="Diagram 10">
            <a:extLst>
              <a:ext uri="{FF2B5EF4-FFF2-40B4-BE49-F238E27FC236}">
                <a16:creationId xmlns:a16="http://schemas.microsoft.com/office/drawing/2014/main" id="{C53D0EB4-075B-4AEE-9DF1-A9D0CAF90496}"/>
              </a:ext>
            </a:extLst>
          </p:cNvPr>
          <p:cNvGraphicFramePr/>
          <p:nvPr/>
        </p:nvGraphicFramePr>
        <p:xfrm>
          <a:off x="1532397" y="1070202"/>
          <a:ext cx="7744953" cy="531112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9" name="Rectangle 8">
            <a:extLst>
              <a:ext uri="{FF2B5EF4-FFF2-40B4-BE49-F238E27FC236}">
                <a16:creationId xmlns:a16="http://schemas.microsoft.com/office/drawing/2014/main" id="{8C041BA5-296E-45BC-B2AA-26ACB4D55BDC}"/>
              </a:ext>
            </a:extLst>
          </p:cNvPr>
          <p:cNvSpPr/>
          <p:nvPr/>
        </p:nvSpPr>
        <p:spPr>
          <a:xfrm>
            <a:off x="2309787" y="2571744"/>
            <a:ext cx="3086679" cy="369332"/>
          </a:xfrm>
          <a:prstGeom prst="rect">
            <a:avLst/>
          </a:prstGeom>
        </p:spPr>
        <p:txBody>
          <a:bodyPr wrap="none">
            <a:spAutoFit/>
          </a:bodyPr>
          <a:lstStyle/>
          <a:p>
            <a:pPr>
              <a:defRPr/>
            </a:pPr>
            <a:r>
              <a:rPr lang="en-US"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ell MT" pitchFamily="18" charset="0"/>
                <a:cs typeface="Times New Roman" pitchFamily="18" charset="0"/>
              </a:rPr>
              <a:t>With  Ariel Global projects</a:t>
            </a:r>
            <a:endParaRPr lang="en-US"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cs typeface="Arial" charset="0"/>
            </a:endParaRPr>
          </a:p>
        </p:txBody>
      </p:sp>
      <p:sp>
        <p:nvSpPr>
          <p:cNvPr id="10" name="כותרת 3">
            <a:extLst>
              <a:ext uri="{FF2B5EF4-FFF2-40B4-BE49-F238E27FC236}">
                <a16:creationId xmlns:a16="http://schemas.microsoft.com/office/drawing/2014/main" id="{F4D3E677-441D-4142-8ABD-FA1AE87234B1}"/>
              </a:ext>
            </a:extLst>
          </p:cNvPr>
          <p:cNvSpPr txBox="1">
            <a:spLocks/>
          </p:cNvSpPr>
          <p:nvPr/>
        </p:nvSpPr>
        <p:spPr>
          <a:xfrm>
            <a:off x="3431704" y="11277"/>
            <a:ext cx="6264696" cy="1323439"/>
          </a:xfrm>
          <a:prstGeom prst="rect">
            <a:avLst/>
          </a:prstGeom>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rtl="0">
              <a:defRPr/>
            </a:pPr>
            <a:r>
              <a:rPr lang="en-US" sz="40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ell MT" pitchFamily="18" charset="0"/>
                <a:cs typeface="Times New Roman" pitchFamily="18" charset="0"/>
              </a:rPr>
              <a:t>Today and Tomorrow  with Ariel Global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1127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0" presetClass="path" presetSubtype="0" accel="50000" decel="50000" fill="hold" nodeType="clickEffect">
                                  <p:stCondLst>
                                    <p:cond delay="0"/>
                                  </p:stCondLst>
                                  <p:childTnLst>
                                    <p:animMotion origin="layout" path="M -1.66667E-6 -4.44444E-6 C -0.02066 0.00162 -0.02517 0.00186 -0.04115 0.00695 C -0.05069 0.01575 -0.06007 0.02477 -0.06962 0.03334 C -0.075 0.04399 -0.07917 0.05301 -0.08576 0.06181 C -0.0875 0.07362 -0.09062 0.07963 -0.09462 0.09028 C -0.09896 0.11459 -0.09601 0.14075 -0.10174 0.16412 C -0.10625 0.15533 -0.11146 0.15325 -0.11788 0.14746 C -0.12674 0.15348 -0.13576 0.15348 -0.14462 0.1595 C -0.15174 0.17778 -0.16285 0.19005 -0.17135 0.20695 C -0.17205 0.21019 -0.17205 0.21366 -0.17326 0.21667 C -0.17448 0.21945 -0.17778 0.22037 -0.17865 0.22362 C -0.18038 0.22963 -0.17986 0.23635 -0.18038 0.24283 C -0.19931 0.22362 -0.17622 0.24838 -0.19288 0.22616 C -0.19826 0.21899 -0.2092 0.21482 -0.21615 0.21181 C -0.22153 0.2125 -0.22691 0.21297 -0.23212 0.21412 C -0.24288 0.21667 -0.24826 0.23102 -0.25538 0.24028 C -0.25816 0.25186 -0.26458 0.25741 -0.26962 0.26667 C -0.27691 0.2801 -0.28003 0.30093 -0.28385 0.31667 C -0.29236 0.30903 -0.28854 0.31459 -0.29288 0.29746 C -0.29427 0.29213 -0.30365 0.28797 -0.30365 0.28797 C -0.32604 0.29098 -0.31615 0.28588 -0.33212 0.3 C -0.33576 0.30325 -0.33924 0.30625 -0.34288 0.3095 C -0.34462 0.31112 -0.34826 0.31412 -0.34826 0.31412 C -0.35503 0.32825 -0.36337 0.34537 -0.36615 0.36181 C -0.3691 0.37917 -0.37083 0.39283 -0.375 0.4095 C -0.37552 0.41181 -0.37517 0.41528 -0.37674 0.41667 C -0.37847 0.41829 -0.38038 0.41968 -0.38212 0.4213 C -0.3842 0.42963 -0.38247 0.42686 -0.38576 0.43079 " pathEditMode="relative" ptsTypes="fffffffffffffffffffffffffffA">
                                      <p:cBhvr>
                                        <p:cTn id="17" dur="2000" fill="hold"/>
                                        <p:tgtEl>
                                          <p:spTgt spid="11270"/>
                                        </p:tgtEl>
                                        <p:attrNameLst>
                                          <p:attrName>ppt_x</p:attrName>
                                          <p:attrName>ppt_y</p:attrName>
                                        </p:attrNameLst>
                                      </p:cBhvr>
                                    </p:animMotion>
                                  </p:childTnLst>
                                </p:cTn>
                              </p:par>
                            </p:childTnLst>
                          </p:cTn>
                        </p:par>
                        <p:par>
                          <p:cTn id="18" fill="hold" nodeType="afterGroup">
                            <p:stCondLst>
                              <p:cond delay="2000"/>
                            </p:stCondLst>
                            <p:childTnLst>
                              <p:par>
                                <p:cTn id="19" presetID="9" presetClass="exit" presetSubtype="0" fill="hold" nodeType="afterEffect">
                                  <p:stCondLst>
                                    <p:cond delay="0"/>
                                  </p:stCondLst>
                                  <p:childTnLst>
                                    <p:animEffect transition="out" filter="dissolve">
                                      <p:cBhvr>
                                        <p:cTn id="20" dur="500"/>
                                        <p:tgtEl>
                                          <p:spTgt spid="11270"/>
                                        </p:tgtEl>
                                      </p:cBhvr>
                                    </p:animEffect>
                                    <p:set>
                                      <p:cBhvr>
                                        <p:cTn id="21" dur="1" fill="hold">
                                          <p:stCondLst>
                                            <p:cond delay="499"/>
                                          </p:stCondLst>
                                        </p:cTn>
                                        <p:tgtEl>
                                          <p:spTgt spid="11270"/>
                                        </p:tgtEl>
                                        <p:attrNameLst>
                                          <p:attrName>style.visibility</p:attrName>
                                        </p:attrNameLst>
                                      </p:cBhvr>
                                      <p:to>
                                        <p:strVal val="hidden"/>
                                      </p:to>
                                    </p:set>
                                  </p:childTnLst>
                                </p:cTn>
                              </p:par>
                              <p:par>
                                <p:cTn id="22" presetID="9" presetClass="exit" presetSubtype="0" fill="hold" grpId="1" nodeType="withEffect">
                                  <p:stCondLst>
                                    <p:cond delay="0"/>
                                  </p:stCondLst>
                                  <p:childTnLst>
                                    <p:animEffect transition="out" filter="dissolv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xit" presetSubtype="0" fill="hold" grpId="0" nodeType="clickEffect">
                                  <p:stCondLst>
                                    <p:cond delay="0"/>
                                  </p:stCondLst>
                                  <p:childTnLst>
                                    <p:anim calcmode="lin" valueType="num">
                                      <p:cBhvr>
                                        <p:cTn id="28" dur="500"/>
                                        <p:tgtEl>
                                          <p:spTgt spid="9218"/>
                                        </p:tgtEl>
                                        <p:attrNameLst>
                                          <p:attrName>ppt_w</p:attrName>
                                        </p:attrNameLst>
                                      </p:cBhvr>
                                      <p:tavLst>
                                        <p:tav tm="0">
                                          <p:val>
                                            <p:strVal val="ppt_w"/>
                                          </p:val>
                                        </p:tav>
                                        <p:tav tm="100000">
                                          <p:val>
                                            <p:fltVal val="0"/>
                                          </p:val>
                                        </p:tav>
                                      </p:tavLst>
                                    </p:anim>
                                    <p:anim calcmode="lin" valueType="num">
                                      <p:cBhvr>
                                        <p:cTn id="29" dur="500"/>
                                        <p:tgtEl>
                                          <p:spTgt spid="9218"/>
                                        </p:tgtEl>
                                        <p:attrNameLst>
                                          <p:attrName>ppt_h</p:attrName>
                                        </p:attrNameLst>
                                      </p:cBhvr>
                                      <p:tavLst>
                                        <p:tav tm="0">
                                          <p:val>
                                            <p:strVal val="ppt_h"/>
                                          </p:val>
                                        </p:tav>
                                        <p:tav tm="100000">
                                          <p:val>
                                            <p:fltVal val="0"/>
                                          </p:val>
                                        </p:tav>
                                      </p:tavLst>
                                    </p:anim>
                                    <p:animEffect transition="out" filter="fade">
                                      <p:cBhvr>
                                        <p:cTn id="30" dur="500"/>
                                        <p:tgtEl>
                                          <p:spTgt spid="9218"/>
                                        </p:tgtEl>
                                      </p:cBhvr>
                                    </p:animEffect>
                                    <p:set>
                                      <p:cBhvr>
                                        <p:cTn id="31" dur="1" fill="hold">
                                          <p:stCondLst>
                                            <p:cond delay="499"/>
                                          </p:stCondLst>
                                        </p:cTn>
                                        <p:tgtEl>
                                          <p:spTgt spid="9218"/>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9"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1000" fill="hold"/>
                                        <p:tgtEl>
                                          <p:spTgt spid="11"/>
                                        </p:tgtEl>
                                        <p:attrNameLst>
                                          <p:attrName>ppt_x</p:attrName>
                                        </p:attrNameLst>
                                      </p:cBhvr>
                                      <p:tavLst>
                                        <p:tav tm="0">
                                          <p:val>
                                            <p:strVal val="#ppt_x-.2"/>
                                          </p:val>
                                        </p:tav>
                                        <p:tav tm="100000">
                                          <p:val>
                                            <p:strVal val="#ppt_x"/>
                                          </p:val>
                                        </p:tav>
                                      </p:tavLst>
                                    </p:anim>
                                    <p:anim calcmode="lin" valueType="num">
                                      <p:cBhvr>
                                        <p:cTn id="39"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2" presetClass="entr" presetSubtype="4" fill="hold" nodeType="clickEffect">
                                  <p:stCondLst>
                                    <p:cond delay="0"/>
                                  </p:stCondLst>
                                  <p:childTnLst>
                                    <p:set>
                                      <p:cBhvr>
                                        <p:cTn id="44" dur="1" fill="hold">
                                          <p:stCondLst>
                                            <p:cond delay="0"/>
                                          </p:stCondLst>
                                        </p:cTn>
                                        <p:tgtEl>
                                          <p:spTgt spid="11271"/>
                                        </p:tgtEl>
                                        <p:attrNameLst>
                                          <p:attrName>style.visibility</p:attrName>
                                        </p:attrNameLst>
                                      </p:cBhvr>
                                      <p:to>
                                        <p:strVal val="visible"/>
                                      </p:to>
                                    </p:set>
                                    <p:animEffect transition="in" filter="slide(fromBottom)">
                                      <p:cBhvr>
                                        <p:cTn id="45" dur="500"/>
                                        <p:tgtEl>
                                          <p:spTgt spid="1127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1" presetClass="entr" presetSubtype="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1000" fill="hold"/>
                                        <p:tgtEl>
                                          <p:spTgt spid="10"/>
                                        </p:tgtEl>
                                        <p:attrNameLst>
                                          <p:attrName>ppt_w</p:attrName>
                                        </p:attrNameLst>
                                      </p:cBhvr>
                                      <p:tavLst>
                                        <p:tav tm="0">
                                          <p:val>
                                            <p:fltVal val="0"/>
                                          </p:val>
                                        </p:tav>
                                        <p:tav tm="100000">
                                          <p:val>
                                            <p:strVal val="#ppt_w"/>
                                          </p:val>
                                        </p:tav>
                                      </p:tavLst>
                                    </p:anim>
                                    <p:anim calcmode="lin" valueType="num">
                                      <p:cBhvr>
                                        <p:cTn id="51" dur="1000" fill="hold"/>
                                        <p:tgtEl>
                                          <p:spTgt spid="10"/>
                                        </p:tgtEl>
                                        <p:attrNameLst>
                                          <p:attrName>ppt_h</p:attrName>
                                        </p:attrNameLst>
                                      </p:cBhvr>
                                      <p:tavLst>
                                        <p:tav tm="0">
                                          <p:val>
                                            <p:fltVal val="0"/>
                                          </p:val>
                                        </p:tav>
                                        <p:tav tm="100000">
                                          <p:val>
                                            <p:strVal val="#ppt_h"/>
                                          </p:val>
                                        </p:tav>
                                      </p:tavLst>
                                    </p:anim>
                                    <p:anim calcmode="lin" valueType="num">
                                      <p:cBhvr>
                                        <p:cTn id="52" dur="1000" fill="hold"/>
                                        <p:tgtEl>
                                          <p:spTgt spid="10"/>
                                        </p:tgtEl>
                                        <p:attrNameLst>
                                          <p:attrName>style.rotation</p:attrName>
                                        </p:attrNameLst>
                                      </p:cBhvr>
                                      <p:tavLst>
                                        <p:tav tm="0">
                                          <p:val>
                                            <p:fltVal val="90"/>
                                          </p:val>
                                        </p:tav>
                                        <p:tav tm="100000">
                                          <p:val>
                                            <p:fltVal val="0"/>
                                          </p:val>
                                        </p:tav>
                                      </p:tavLst>
                                    </p:anim>
                                    <p:animEffect transition="in" filter="fade">
                                      <p:cBhvr>
                                        <p:cTn id="5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nimBg="1"/>
      <p:bldGraphic spid="8" grpId="0">
        <p:bldAsOne/>
      </p:bldGraphic>
      <p:bldGraphic spid="8" grpId="1">
        <p:bldAsOne/>
      </p:bldGraphic>
      <p:bldGraphic spid="11"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A66ED23-4FD1-4E82-A830-0FFC1B6F8070}"/>
              </a:ext>
            </a:extLst>
          </p:cNvPr>
          <p:cNvSpPr>
            <a:spLocks noGrp="1"/>
          </p:cNvSpPr>
          <p:nvPr>
            <p:ph type="title"/>
          </p:nvPr>
        </p:nvSpPr>
        <p:spPr/>
        <p:txBody>
          <a:bodyPr/>
          <a:lstStyle/>
          <a:p>
            <a:pPr rtl="0"/>
            <a:r>
              <a:rPr lang="en-ZA" dirty="0"/>
              <a:t>Business Model</a:t>
            </a:r>
          </a:p>
        </p:txBody>
      </p:sp>
      <p:sp>
        <p:nvSpPr>
          <p:cNvPr id="3" name="Slide Number Placeholder 2">
            <a:extLst>
              <a:ext uri="{FF2B5EF4-FFF2-40B4-BE49-F238E27FC236}">
                <a16:creationId xmlns:a16="http://schemas.microsoft.com/office/drawing/2014/main" id="{BCF05422-1112-470B-99A8-5D6041CBE945}"/>
              </a:ext>
            </a:extLst>
          </p:cNvPr>
          <p:cNvSpPr>
            <a:spLocks noGrp="1"/>
          </p:cNvSpPr>
          <p:nvPr>
            <p:ph type="sldNum" sz="quarter" idx="11"/>
          </p:nvPr>
        </p:nvSpPr>
        <p:spPr/>
        <p:txBody>
          <a:bodyPr/>
          <a:lstStyle/>
          <a:p>
            <a:pPr algn="l"/>
            <a:fld id="{19B51A1E-902D-48AF-9020-955120F399B6}" type="slidenum">
              <a:rPr lang="en-ZA" smtClean="0"/>
              <a:pPr algn="l"/>
              <a:t>16</a:t>
            </a:fld>
            <a:endParaRPr lang="en-ZA" dirty="0"/>
          </a:p>
        </p:txBody>
      </p:sp>
      <p:sp>
        <p:nvSpPr>
          <p:cNvPr id="15" name="Text Placeholder 14">
            <a:extLst>
              <a:ext uri="{FF2B5EF4-FFF2-40B4-BE49-F238E27FC236}">
                <a16:creationId xmlns:a16="http://schemas.microsoft.com/office/drawing/2014/main" id="{FC7A0458-F32A-49CF-9495-28592AEBA2F4}"/>
              </a:ext>
            </a:extLst>
          </p:cNvPr>
          <p:cNvSpPr>
            <a:spLocks noGrp="1"/>
          </p:cNvSpPr>
          <p:nvPr>
            <p:ph type="body" sz="quarter" idx="12"/>
          </p:nvPr>
        </p:nvSpPr>
        <p:spPr>
          <a:xfrm>
            <a:off x="4613985" y="2463801"/>
            <a:ext cx="3726469" cy="1993764"/>
          </a:xfrm>
        </p:spPr>
        <p:txBody>
          <a:bodyPr/>
          <a:lstStyle/>
          <a:p>
            <a:pPr algn="l" rtl="0"/>
            <a:r>
              <a:rPr lang="en-US" dirty="0"/>
              <a:t>Preparation of land for planting.</a:t>
            </a:r>
          </a:p>
          <a:p>
            <a:pPr algn="l" rtl="0"/>
            <a:r>
              <a:rPr lang="en-ZA" dirty="0"/>
              <a:t>Planning of irrigation system</a:t>
            </a:r>
            <a:endParaRPr lang="he-IL" dirty="0"/>
          </a:p>
          <a:p>
            <a:pPr algn="l" rtl="0"/>
            <a:endParaRPr lang="en-ZA" dirty="0"/>
          </a:p>
        </p:txBody>
      </p:sp>
      <p:sp>
        <p:nvSpPr>
          <p:cNvPr id="16" name="Text Placeholder 15">
            <a:extLst>
              <a:ext uri="{FF2B5EF4-FFF2-40B4-BE49-F238E27FC236}">
                <a16:creationId xmlns:a16="http://schemas.microsoft.com/office/drawing/2014/main" id="{BFEB8D05-C4DC-4D45-A8B0-4428698040AB}"/>
              </a:ext>
            </a:extLst>
          </p:cNvPr>
          <p:cNvSpPr>
            <a:spLocks noGrp="1"/>
          </p:cNvSpPr>
          <p:nvPr>
            <p:ph type="body" sz="quarter" idx="13"/>
          </p:nvPr>
        </p:nvSpPr>
        <p:spPr>
          <a:xfrm>
            <a:off x="8483985" y="2463801"/>
            <a:ext cx="2963619" cy="1993764"/>
          </a:xfrm>
        </p:spPr>
        <p:txBody>
          <a:bodyPr/>
          <a:lstStyle/>
          <a:p>
            <a:pPr algn="l" rtl="0"/>
            <a:r>
              <a:rPr lang="en-ZA" dirty="0"/>
              <a:t>Installation of irrigation system</a:t>
            </a:r>
            <a:endParaRPr lang="he-IL" dirty="0"/>
          </a:p>
          <a:p>
            <a:pPr algn="l" rtl="0"/>
            <a:r>
              <a:rPr lang="en-US" dirty="0"/>
              <a:t>Planting.</a:t>
            </a:r>
            <a:endParaRPr lang="en-ZA" dirty="0"/>
          </a:p>
        </p:txBody>
      </p:sp>
      <p:sp>
        <p:nvSpPr>
          <p:cNvPr id="18" name="Text Placeholder 17">
            <a:extLst>
              <a:ext uri="{FF2B5EF4-FFF2-40B4-BE49-F238E27FC236}">
                <a16:creationId xmlns:a16="http://schemas.microsoft.com/office/drawing/2014/main" id="{EF1735BC-D84A-49D9-A1F5-98B0F92CC4E6}"/>
              </a:ext>
            </a:extLst>
          </p:cNvPr>
          <p:cNvSpPr>
            <a:spLocks noGrp="1"/>
          </p:cNvSpPr>
          <p:nvPr>
            <p:ph type="body" sz="quarter" idx="27"/>
          </p:nvPr>
        </p:nvSpPr>
        <p:spPr/>
        <p:style>
          <a:lnRef idx="2">
            <a:schemeClr val="accent4">
              <a:shade val="50000"/>
            </a:schemeClr>
          </a:lnRef>
          <a:fillRef idx="1">
            <a:schemeClr val="accent4"/>
          </a:fillRef>
          <a:effectRef idx="0">
            <a:schemeClr val="accent4"/>
          </a:effectRef>
          <a:fontRef idx="minor">
            <a:schemeClr val="lt1"/>
          </a:fontRef>
        </p:style>
        <p:txBody>
          <a:bodyPr/>
          <a:lstStyle/>
          <a:p>
            <a:pPr algn="l" rtl="0"/>
            <a:r>
              <a:rPr lang="en-ZA" dirty="0"/>
              <a:t>Signature of an agreement</a:t>
            </a:r>
            <a:r>
              <a:rPr lang="he-IL" dirty="0"/>
              <a:t> </a:t>
            </a:r>
            <a:endParaRPr lang="en-ZA" dirty="0"/>
          </a:p>
        </p:txBody>
      </p:sp>
      <p:sp>
        <p:nvSpPr>
          <p:cNvPr id="19" name="Text Placeholder 18">
            <a:extLst>
              <a:ext uri="{FF2B5EF4-FFF2-40B4-BE49-F238E27FC236}">
                <a16:creationId xmlns:a16="http://schemas.microsoft.com/office/drawing/2014/main" id="{015436B2-77D6-4D3F-8744-02853C3A274C}"/>
              </a:ext>
            </a:extLst>
          </p:cNvPr>
          <p:cNvSpPr>
            <a:spLocks noGrp="1"/>
          </p:cNvSpPr>
          <p:nvPr>
            <p:ph type="body" sz="quarter" idx="28"/>
          </p:nvPr>
        </p:nvSpPr>
        <p:spPr/>
        <p:style>
          <a:lnRef idx="2">
            <a:schemeClr val="accent1">
              <a:shade val="50000"/>
            </a:schemeClr>
          </a:lnRef>
          <a:fillRef idx="1">
            <a:schemeClr val="accent1"/>
          </a:fillRef>
          <a:effectRef idx="0">
            <a:schemeClr val="accent1"/>
          </a:effectRef>
          <a:fontRef idx="minor">
            <a:schemeClr val="lt1"/>
          </a:fontRef>
        </p:style>
        <p:txBody>
          <a:bodyPr/>
          <a:lstStyle/>
          <a:p>
            <a:pPr algn="l" rtl="0"/>
            <a:r>
              <a:rPr lang="en-US" dirty="0"/>
              <a:t>Start a project</a:t>
            </a:r>
          </a:p>
        </p:txBody>
      </p:sp>
      <p:sp>
        <p:nvSpPr>
          <p:cNvPr id="20" name="Text Placeholder 19">
            <a:extLst>
              <a:ext uri="{FF2B5EF4-FFF2-40B4-BE49-F238E27FC236}">
                <a16:creationId xmlns:a16="http://schemas.microsoft.com/office/drawing/2014/main" id="{CC9889A9-325A-412C-9CE0-44F85B421B89}"/>
              </a:ext>
            </a:extLst>
          </p:cNvPr>
          <p:cNvSpPr>
            <a:spLocks noGrp="1"/>
          </p:cNvSpPr>
          <p:nvPr>
            <p:ph type="body" sz="quarter" idx="29"/>
          </p:nvPr>
        </p:nvSpPr>
        <p:spPr/>
        <p:style>
          <a:lnRef idx="2">
            <a:schemeClr val="accent3">
              <a:shade val="50000"/>
            </a:schemeClr>
          </a:lnRef>
          <a:fillRef idx="1">
            <a:schemeClr val="accent3"/>
          </a:fillRef>
          <a:effectRef idx="0">
            <a:schemeClr val="accent3"/>
          </a:effectRef>
          <a:fontRef idx="minor">
            <a:schemeClr val="lt1"/>
          </a:fontRef>
        </p:style>
        <p:txBody>
          <a:bodyPr/>
          <a:lstStyle/>
          <a:p>
            <a:pPr algn="l" rtl="0"/>
            <a:r>
              <a:rPr lang="en-ZA" dirty="0"/>
              <a:t>P</a:t>
            </a:r>
            <a:r>
              <a:rPr lang="en-US" dirty="0"/>
              <a:t>anting </a:t>
            </a:r>
            <a:endParaRPr lang="en-ZA" dirty="0"/>
          </a:p>
        </p:txBody>
      </p:sp>
      <p:pic>
        <p:nvPicPr>
          <p:cNvPr id="30" name="Picture Placeholder 29">
            <a:extLst>
              <a:ext uri="{FF2B5EF4-FFF2-40B4-BE49-F238E27FC236}">
                <a16:creationId xmlns:a16="http://schemas.microsoft.com/office/drawing/2014/main" id="{425BA46D-6136-4D7E-9D34-4803229B4B5F}"/>
              </a:ext>
            </a:extLst>
          </p:cNvPr>
          <p:cNvPicPr>
            <a:picLocks noGrp="1" noChangeAspect="1"/>
          </p:cNvPicPr>
          <p:nvPr>
            <p:ph type="pic" sz="quarter" idx="4294967295"/>
          </p:nvPr>
        </p:nvPicPr>
        <p:blipFill>
          <a:blip r:embed="rId2"/>
          <a:srcRect/>
          <a:stretch>
            <a:fillRect/>
          </a:stretch>
        </p:blipFill>
        <p:spPr>
          <a:xfrm>
            <a:off x="7583914" y="3167681"/>
            <a:ext cx="655779" cy="576593"/>
          </a:xfrm>
        </p:spPr>
      </p:pic>
      <p:cxnSp>
        <p:nvCxnSpPr>
          <p:cNvPr id="26" name="Straight Connector 25" descr="First divider line on slide">
            <a:extLst>
              <a:ext uri="{FF2B5EF4-FFF2-40B4-BE49-F238E27FC236}">
                <a16:creationId xmlns:a16="http://schemas.microsoft.com/office/drawing/2014/main" id="{52BF77C5-A7CF-41B3-839E-3BF2943DD0CE}"/>
              </a:ext>
              <a:ext uri="{C183D7F6-B498-43B3-948B-1728B52AA6E4}">
                <adec:decorative xmlns:adec="http://schemas.microsoft.com/office/drawing/2017/decorative" val="1"/>
              </a:ext>
            </a:extLst>
          </p:cNvPr>
          <p:cNvCxnSpPr>
            <a:cxnSpLocks/>
          </p:cNvCxnSpPr>
          <p:nvPr/>
        </p:nvCxnSpPr>
        <p:spPr>
          <a:xfrm>
            <a:off x="4626292" y="2033542"/>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descr="Second divider line on slide">
            <a:extLst>
              <a:ext uri="{FF2B5EF4-FFF2-40B4-BE49-F238E27FC236}">
                <a16:creationId xmlns:a16="http://schemas.microsoft.com/office/drawing/2014/main" id="{4C7F0FBB-8F7E-4809-AA84-4F77D116439E}"/>
              </a:ext>
              <a:ext uri="{C183D7F6-B498-43B3-948B-1728B52AA6E4}">
                <adec:decorative xmlns:adec="http://schemas.microsoft.com/office/drawing/2017/decorative" val="1"/>
              </a:ext>
            </a:extLst>
          </p:cNvPr>
          <p:cNvCxnSpPr>
            <a:cxnSpLocks/>
          </p:cNvCxnSpPr>
          <p:nvPr/>
        </p:nvCxnSpPr>
        <p:spPr>
          <a:xfrm>
            <a:off x="7575384" y="2033542"/>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ADBA9DC9-80D2-4ED3-B1F5-D80D8F2A4DAC}"/>
              </a:ext>
            </a:extLst>
          </p:cNvPr>
          <p:cNvSpPr>
            <a:spLocks noGrp="1"/>
          </p:cNvSpPr>
          <p:nvPr>
            <p:ph idx="1"/>
          </p:nvPr>
        </p:nvSpPr>
        <p:spPr>
          <a:xfrm>
            <a:off x="744396" y="2463937"/>
            <a:ext cx="3726003" cy="1993764"/>
          </a:xfrm>
        </p:spPr>
        <p:txBody>
          <a:bodyPr/>
          <a:lstStyle/>
          <a:p>
            <a:pPr algn="l" rtl="0"/>
            <a:r>
              <a:rPr lang="en-US" dirty="0"/>
              <a:t>Signature MOU</a:t>
            </a:r>
          </a:p>
          <a:p>
            <a:pPr algn="l" rtl="0"/>
            <a:r>
              <a:rPr lang="en-US" dirty="0"/>
              <a:t>Tests Soil, water &amp; weather.</a:t>
            </a:r>
          </a:p>
          <a:p>
            <a:pPr algn="l" rtl="0"/>
            <a:r>
              <a:rPr lang="en-US" dirty="0"/>
              <a:t>Ordering planting.</a:t>
            </a:r>
          </a:p>
          <a:p>
            <a:pPr algn="l" rtl="0"/>
            <a:endParaRPr lang="he-IL" dirty="0"/>
          </a:p>
        </p:txBody>
      </p:sp>
      <p:pic>
        <p:nvPicPr>
          <p:cNvPr id="6" name="Picture 5">
            <a:extLst>
              <a:ext uri="{FF2B5EF4-FFF2-40B4-BE49-F238E27FC236}">
                <a16:creationId xmlns:a16="http://schemas.microsoft.com/office/drawing/2014/main" id="{5EF31605-7894-48C7-AD4E-A9C3F4E0FC53}"/>
              </a:ext>
            </a:extLst>
          </p:cNvPr>
          <p:cNvPicPr>
            <a:picLocks noChangeAspect="1"/>
          </p:cNvPicPr>
          <p:nvPr/>
        </p:nvPicPr>
        <p:blipFill>
          <a:blip r:embed="rId3"/>
          <a:stretch>
            <a:fillRect/>
          </a:stretch>
        </p:blipFill>
        <p:spPr>
          <a:xfrm>
            <a:off x="3705384" y="3105000"/>
            <a:ext cx="648000" cy="648000"/>
          </a:xfrm>
          <a:prstGeom prst="rect">
            <a:avLst/>
          </a:prstGeom>
        </p:spPr>
      </p:pic>
      <p:pic>
        <p:nvPicPr>
          <p:cNvPr id="8" name="Picture 7">
            <a:extLst>
              <a:ext uri="{FF2B5EF4-FFF2-40B4-BE49-F238E27FC236}">
                <a16:creationId xmlns:a16="http://schemas.microsoft.com/office/drawing/2014/main" id="{330C519E-E183-4739-A787-43342ACAB296}"/>
              </a:ext>
            </a:extLst>
          </p:cNvPr>
          <p:cNvPicPr>
            <a:picLocks noChangeAspect="1"/>
          </p:cNvPicPr>
          <p:nvPr/>
        </p:nvPicPr>
        <p:blipFill>
          <a:blip r:embed="rId4"/>
          <a:stretch>
            <a:fillRect/>
          </a:stretch>
        </p:blipFill>
        <p:spPr>
          <a:xfrm>
            <a:off x="10764085" y="3108237"/>
            <a:ext cx="695479" cy="695479"/>
          </a:xfrm>
          <a:prstGeom prst="rect">
            <a:avLst/>
          </a:prstGeom>
        </p:spPr>
      </p:pic>
      <p:sp>
        <p:nvSpPr>
          <p:cNvPr id="9" name="Scroll: Horizontal 8">
            <a:extLst>
              <a:ext uri="{FF2B5EF4-FFF2-40B4-BE49-F238E27FC236}">
                <a16:creationId xmlns:a16="http://schemas.microsoft.com/office/drawing/2014/main" id="{BC464716-236B-461F-8A6A-D7C2DE8F103D}"/>
              </a:ext>
            </a:extLst>
          </p:cNvPr>
          <p:cNvSpPr/>
          <p:nvPr/>
        </p:nvSpPr>
        <p:spPr>
          <a:xfrm>
            <a:off x="1228725" y="4626127"/>
            <a:ext cx="9734550" cy="1799874"/>
          </a:xfrm>
          <a:prstGeom prst="horizontalScroll">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i="1" dirty="0">
                <a:solidFill>
                  <a:srgbClr val="0070C0"/>
                </a:solidFill>
              </a:rPr>
              <a:t>Our company is Guarantee for 70% of fruit buy back </a:t>
            </a:r>
            <a:endParaRPr lang="he-IL" sz="3200" b="1" i="1" dirty="0">
              <a:solidFill>
                <a:srgbClr val="0070C0"/>
              </a:solidFill>
            </a:endParaRPr>
          </a:p>
        </p:txBody>
      </p:sp>
      <p:pic>
        <p:nvPicPr>
          <p:cNvPr id="12" name="Picture 11">
            <a:extLst>
              <a:ext uri="{FF2B5EF4-FFF2-40B4-BE49-F238E27FC236}">
                <a16:creationId xmlns:a16="http://schemas.microsoft.com/office/drawing/2014/main" id="{DCC9CF41-63F7-45C7-880D-B519621E45FA}"/>
              </a:ext>
            </a:extLst>
          </p:cNvPr>
          <p:cNvPicPr>
            <a:picLocks noChangeAspect="1"/>
          </p:cNvPicPr>
          <p:nvPr/>
        </p:nvPicPr>
        <p:blipFill>
          <a:blip r:embed="rId5"/>
          <a:stretch>
            <a:fillRect/>
          </a:stretch>
        </p:blipFill>
        <p:spPr>
          <a:xfrm>
            <a:off x="10305903" y="4847461"/>
            <a:ext cx="1847839" cy="1357206"/>
          </a:xfrm>
          <a:prstGeom prst="rect">
            <a:avLst/>
          </a:prstGeom>
        </p:spPr>
      </p:pic>
    </p:spTree>
    <p:extLst>
      <p:ext uri="{BB962C8B-B14F-4D97-AF65-F5344CB8AC3E}">
        <p14:creationId xmlns:p14="http://schemas.microsoft.com/office/powerpoint/2010/main" val="347144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bg/>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bg/>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bg/>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6">
                                            <p:bg/>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build="p" animBg="1"/>
      <p:bldP spid="16" grpId="0" build="p" animBg="1"/>
      <p:bldP spid="18" grpId="0" build="p" animBg="1"/>
      <p:bldP spid="19" grpId="0" build="p" animBg="1"/>
      <p:bldP spid="20" grpId="0" build="p" animBg="1"/>
      <p:bldP spid="4" grpId="0" build="p"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467C3-0983-524E-AE0B-75FF891BB0E3}"/>
              </a:ext>
            </a:extLst>
          </p:cNvPr>
          <p:cNvSpPr>
            <a:spLocks noGrp="1"/>
          </p:cNvSpPr>
          <p:nvPr>
            <p:ph type="title"/>
          </p:nvPr>
        </p:nvSpPr>
        <p:spPr>
          <a:solidFill>
            <a:schemeClr val="accent1">
              <a:lumMod val="60000"/>
              <a:lumOff val="40000"/>
            </a:schemeClr>
          </a:solidFill>
        </p:spPr>
        <p:txBody>
          <a:bodyPr/>
          <a:lstStyle/>
          <a:p>
            <a:pPr algn="l" defTabSz="914400" rtl="0" eaLnBrk="1" latinLnBrk="0" hangingPunct="1">
              <a:lnSpc>
                <a:spcPct val="90000"/>
              </a:lnSpc>
              <a:spcBef>
                <a:spcPct val="0"/>
              </a:spcBef>
              <a:buNone/>
            </a:pPr>
            <a:r>
              <a:rPr lang="en-IL" dirty="0">
                <a:solidFill>
                  <a:schemeClr val="accent2">
                    <a:lumMod val="50000"/>
                  </a:schemeClr>
                </a:solidFill>
              </a:rPr>
              <a:t>HYDROPONIC - NFT SYSTEM </a:t>
            </a:r>
          </a:p>
        </p:txBody>
      </p:sp>
      <p:sp>
        <p:nvSpPr>
          <p:cNvPr id="4" name="Slide Number Placeholder 3">
            <a:extLst>
              <a:ext uri="{FF2B5EF4-FFF2-40B4-BE49-F238E27FC236}">
                <a16:creationId xmlns:a16="http://schemas.microsoft.com/office/drawing/2014/main" id="{3618B2C5-B23E-7A43-9190-3CA5BEAC0300}"/>
              </a:ext>
            </a:extLst>
          </p:cNvPr>
          <p:cNvSpPr>
            <a:spLocks noGrp="1"/>
          </p:cNvSpPr>
          <p:nvPr>
            <p:ph type="sldNum" sz="quarter" idx="11"/>
          </p:nvPr>
        </p:nvSpPr>
        <p:spPr/>
        <p:txBody>
          <a:bodyPr/>
          <a:lstStyle/>
          <a:p>
            <a:fld id="{19B51A1E-902D-48AF-9020-955120F399B6}" type="slidenum">
              <a:rPr lang="en-ZA" smtClean="0"/>
              <a:pPr/>
              <a:t>17</a:t>
            </a:fld>
            <a:endParaRPr lang="en-ZA" dirty="0"/>
          </a:p>
        </p:txBody>
      </p:sp>
      <p:sp>
        <p:nvSpPr>
          <p:cNvPr id="11" name="TextBox 10">
            <a:extLst>
              <a:ext uri="{FF2B5EF4-FFF2-40B4-BE49-F238E27FC236}">
                <a16:creationId xmlns:a16="http://schemas.microsoft.com/office/drawing/2014/main" id="{A03E836E-A783-2C4E-87AE-A4F96C647A08}"/>
              </a:ext>
            </a:extLst>
          </p:cNvPr>
          <p:cNvSpPr txBox="1"/>
          <p:nvPr/>
        </p:nvSpPr>
        <p:spPr>
          <a:xfrm>
            <a:off x="896471" y="1524000"/>
            <a:ext cx="0" cy="0"/>
          </a:xfrm>
          <a:prstGeom prst="rect">
            <a:avLst/>
          </a:prstGeom>
          <a:noFill/>
        </p:spPr>
        <p:txBody>
          <a:bodyPr wrap="none" lIns="0" tIns="0" rIns="0" bIns="0" rtlCol="0">
            <a:noAutofit/>
          </a:bodyPr>
          <a:lstStyle/>
          <a:p>
            <a:pPr algn="l"/>
            <a:endParaRPr lang="en-IL" sz="1200" dirty="0">
              <a:solidFill>
                <a:schemeClr val="tx1">
                  <a:lumMod val="75000"/>
                  <a:lumOff val="25000"/>
                </a:schemeClr>
              </a:solidFill>
              <a:latin typeface="+mn-lt"/>
            </a:endParaRPr>
          </a:p>
        </p:txBody>
      </p:sp>
      <p:sp>
        <p:nvSpPr>
          <p:cNvPr id="12" name="Rectangle 11">
            <a:extLst>
              <a:ext uri="{FF2B5EF4-FFF2-40B4-BE49-F238E27FC236}">
                <a16:creationId xmlns:a16="http://schemas.microsoft.com/office/drawing/2014/main" id="{1CA09E9C-4A58-C44B-A137-CD7C0E85496C}"/>
              </a:ext>
            </a:extLst>
          </p:cNvPr>
          <p:cNvSpPr/>
          <p:nvPr/>
        </p:nvSpPr>
        <p:spPr>
          <a:xfrm>
            <a:off x="134471" y="1166842"/>
            <a:ext cx="12057529" cy="4247317"/>
          </a:xfrm>
          <a:prstGeom prst="rect">
            <a:avLst/>
          </a:prstGeom>
        </p:spPr>
        <p:txBody>
          <a:bodyPr wrap="square">
            <a:spAutoFit/>
          </a:bodyPr>
          <a:lstStyle/>
          <a:p>
            <a:pPr marL="285750" indent="-285750">
              <a:buFont typeface="Arial" panose="020B0604020202020204" pitchFamily="34" charset="0"/>
              <a:buChar char="•"/>
            </a:pPr>
            <a:r>
              <a:rPr lang="en-IL" dirty="0"/>
              <a:t>Plant metabolism researchers have found that the nutrients that plants absorb are simple ions in water. Under natural conditions, the soil is actually the nutrient reservoir, but the soil itself is not essential for plant growth. With the help of the roots, the plants can absorb the nutrients in the soil when dissolved in water. When the nutrients needed for the plant are artificially added to the plant's irrigation water, the plant does not need a rich soil substrate to exist.</a:t>
            </a:r>
          </a:p>
          <a:p>
            <a:pPr marL="285750" indent="-285750">
              <a:buFont typeface="Arial" panose="020B0604020202020204" pitchFamily="34" charset="0"/>
              <a:buChar char="•"/>
            </a:pPr>
            <a:r>
              <a:rPr lang="en-IL" dirty="0"/>
              <a:t>Almost any plant can be grown with hydroponics, but some plants are better suited to it than others</a:t>
            </a:r>
          </a:p>
          <a:p>
            <a:pPr marL="285750" indent="-285750">
              <a:buFont typeface="Arial" panose="020B0604020202020204" pitchFamily="34" charset="0"/>
              <a:buChar char="•"/>
            </a:pPr>
            <a:endParaRPr lang="en-IL" dirty="0"/>
          </a:p>
          <a:p>
            <a:pPr marL="285750" indent="-285750">
              <a:buFont typeface="Arial" panose="020B0604020202020204" pitchFamily="34" charset="0"/>
              <a:buChar char="•"/>
            </a:pPr>
            <a:r>
              <a:rPr lang="en-IL" dirty="0"/>
              <a:t>These are two main uses for hydroponics. First, it allows to create a controlled plant growing environment, removing many variables from scientific experiments. Second, many plant species produce more output in less time, and sometimes of higher quality; This makes hydroponics a profitable tool for farmers in various economic and environmental conditions. When hydroponics is used, there are no diseases that come from the soil, wild plants to be eliminated, or soil to cultivate. Plants can be grown very densely, saving space (you can even grow plants on several floors). Hydroponics are also economical in water if the containers in which the plants are grown use a closed water system that recycles water. Such systems consume minimal water as compared to traditional agriculture.</a:t>
            </a:r>
          </a:p>
          <a:p>
            <a:pPr marL="285750" indent="-285750">
              <a:buFont typeface="Arial" panose="020B0604020202020204" pitchFamily="34" charset="0"/>
              <a:buChar char="•"/>
            </a:pPr>
            <a:r>
              <a:rPr lang="en-IL" dirty="0"/>
              <a:t>Moreover, hydroponic systems are often used as a solution for vertical gardening, when plants need to be grown above each other.</a:t>
            </a:r>
          </a:p>
        </p:txBody>
      </p:sp>
    </p:spTree>
    <p:extLst>
      <p:ext uri="{BB962C8B-B14F-4D97-AF65-F5344CB8AC3E}">
        <p14:creationId xmlns:p14="http://schemas.microsoft.com/office/powerpoint/2010/main" val="4178637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Placeholder 17" descr="A picture containing snow, outdoor, building, covered&#10;&#10;Description automatically generated">
            <a:extLst>
              <a:ext uri="{FF2B5EF4-FFF2-40B4-BE49-F238E27FC236}">
                <a16:creationId xmlns:a16="http://schemas.microsoft.com/office/drawing/2014/main" id="{32A9AA05-B759-9B44-A6C2-88B8BB4B36B8}"/>
              </a:ext>
            </a:extLst>
          </p:cNvPr>
          <p:cNvPicPr>
            <a:picLocks noGrp="1" noChangeAspect="1"/>
          </p:cNvPicPr>
          <p:nvPr>
            <p:ph type="pic" sz="quarter" idx="12"/>
          </p:nvPr>
        </p:nvPicPr>
        <p:blipFill rotWithShape="1">
          <a:blip r:embed="rId2"/>
          <a:srcRect t="20293" r="1" b="11575"/>
          <a:stretch/>
        </p:blipFill>
        <p:spPr>
          <a:xfrm>
            <a:off x="86714" y="86714"/>
            <a:ext cx="6009285" cy="6684572"/>
          </a:xfrm>
          <a:prstGeom prst="rect">
            <a:avLst/>
          </a:prstGeom>
          <a:noFill/>
        </p:spPr>
      </p:pic>
      <p:sp>
        <p:nvSpPr>
          <p:cNvPr id="7" name="Text Placeholder 6">
            <a:extLst>
              <a:ext uri="{FF2B5EF4-FFF2-40B4-BE49-F238E27FC236}">
                <a16:creationId xmlns:a16="http://schemas.microsoft.com/office/drawing/2014/main" id="{71E7436F-DED6-DB45-B233-B643EA53EC5B}"/>
              </a:ext>
            </a:extLst>
          </p:cNvPr>
          <p:cNvSpPr>
            <a:spLocks noGrp="1"/>
          </p:cNvSpPr>
          <p:nvPr>
            <p:ph type="ctrTitle"/>
          </p:nvPr>
        </p:nvSpPr>
        <p:spPr>
          <a:xfrm>
            <a:off x="6095999" y="86714"/>
            <a:ext cx="6009287" cy="6684572"/>
          </a:xfrm>
          <a:prstGeom prst="rect">
            <a:avLst/>
          </a:prstGeom>
          <a:solidFill>
            <a:schemeClr val="accent1">
              <a:lumMod val="60000"/>
              <a:lumOff val="40000"/>
              <a:alpha val="80000"/>
            </a:schemeClr>
          </a:solidFill>
        </p:spPr>
        <p:txBody>
          <a:bodyPr anchor="b">
            <a:normAutofit fontScale="90000"/>
          </a:bodyPr>
          <a:lstStyle/>
          <a:p>
            <a:pPr algn="l" rtl="0"/>
            <a:r>
              <a:rPr lang="en-IL" sz="2000" i="1" u="sng" dirty="0">
                <a:solidFill>
                  <a:schemeClr val="accent2">
                    <a:lumMod val="50000"/>
                  </a:schemeClr>
                </a:solidFill>
                <a:latin typeface="+mn-lt"/>
              </a:rPr>
              <a:t>Advantages</a:t>
            </a:r>
            <a:br>
              <a:rPr lang="en-IL" sz="2000" dirty="0">
                <a:solidFill>
                  <a:schemeClr val="accent2">
                    <a:lumMod val="50000"/>
                  </a:schemeClr>
                </a:solidFill>
                <a:latin typeface="+mn-lt"/>
              </a:rPr>
            </a:br>
            <a:endParaRPr lang="en-IL" sz="2000" dirty="0">
              <a:solidFill>
                <a:schemeClr val="accent2">
                  <a:lumMod val="50000"/>
                </a:schemeClr>
              </a:solidFill>
              <a:latin typeface="+mn-lt"/>
            </a:endParaRPr>
          </a:p>
          <a:p>
            <a:pPr algn="l" rtl="0">
              <a:buFont typeface="Wingdings" pitchFamily="2" charset="2"/>
              <a:buChar char="Ø"/>
            </a:pPr>
            <a:r>
              <a:rPr lang="en-IL" sz="2000" dirty="0">
                <a:solidFill>
                  <a:schemeClr val="accent2">
                    <a:lumMod val="50000"/>
                  </a:schemeClr>
                </a:solidFill>
                <a:latin typeface="+mn-lt"/>
              </a:rPr>
              <a:t>The leading technique as an optimal growing method is hydroponics, growing plants directly in water or alternatively in a detached substrate without using any soil at all!</a:t>
            </a:r>
          </a:p>
          <a:p>
            <a:pPr marL="285750" indent="-285750" algn="l" rtl="0">
              <a:buFont typeface="Wingdings" pitchFamily="2" charset="2"/>
              <a:buChar char="Ø"/>
            </a:pPr>
            <a:r>
              <a:rPr lang="en-IL" sz="2000" dirty="0">
                <a:solidFill>
                  <a:schemeClr val="accent2">
                    <a:lumMod val="50000"/>
                  </a:schemeClr>
                </a:solidFill>
                <a:latin typeface="+mn-lt"/>
              </a:rPr>
              <a:t>No soil is needed</a:t>
            </a:r>
          </a:p>
          <a:p>
            <a:pPr marL="285750" indent="-285750" algn="l" rtl="0">
              <a:buFont typeface="Wingdings" pitchFamily="2" charset="2"/>
              <a:buChar char="Ø"/>
            </a:pPr>
            <a:r>
              <a:rPr lang="en-IL" sz="2000" dirty="0">
                <a:solidFill>
                  <a:schemeClr val="accent2">
                    <a:lumMod val="50000"/>
                  </a:schemeClr>
                </a:solidFill>
                <a:latin typeface="+mn-lt"/>
              </a:rPr>
              <a:t>Water remains in the system and can be reused - significant water savings.</a:t>
            </a:r>
          </a:p>
          <a:p>
            <a:pPr marL="285750" indent="-285750" algn="l" rtl="0">
              <a:buFont typeface="Wingdings" pitchFamily="2" charset="2"/>
              <a:buChar char="Ø"/>
            </a:pPr>
            <a:r>
              <a:rPr lang="en-IL" sz="2000" dirty="0">
                <a:solidFill>
                  <a:schemeClr val="accent2">
                    <a:lumMod val="50000"/>
                  </a:schemeClr>
                </a:solidFill>
                <a:latin typeface="+mn-lt"/>
              </a:rPr>
              <a:t>Nutrition and fertilizer levels can be controlled - lower fertilization costs.</a:t>
            </a:r>
          </a:p>
          <a:p>
            <a:pPr marL="285750" indent="-285750" algn="l" rtl="0">
              <a:buFont typeface="Wingdings" pitchFamily="2" charset="2"/>
              <a:buChar char="Ø"/>
            </a:pPr>
            <a:r>
              <a:rPr lang="en-IL" sz="2000" dirty="0">
                <a:solidFill>
                  <a:schemeClr val="accent2">
                    <a:lumMod val="50000"/>
                  </a:schemeClr>
                </a:solidFill>
                <a:latin typeface="+mn-lt"/>
              </a:rPr>
              <a:t>There is no ecological and environmental pollution due to the controlled system.</a:t>
            </a:r>
          </a:p>
          <a:p>
            <a:pPr marL="285750" indent="-285750" algn="l" rtl="0">
              <a:buFont typeface="Wingdings" pitchFamily="2" charset="2"/>
              <a:buChar char="Ø"/>
            </a:pPr>
            <a:r>
              <a:rPr lang="en-IL" sz="2000" dirty="0">
                <a:solidFill>
                  <a:schemeClr val="accent2">
                    <a:lumMod val="50000"/>
                  </a:schemeClr>
                </a:solidFill>
                <a:latin typeface="+mn-lt"/>
              </a:rPr>
              <a:t>Stable and high yields</a:t>
            </a:r>
          </a:p>
          <a:p>
            <a:pPr marL="342900" indent="-342900" algn="l" rtl="0">
              <a:buFont typeface="Wingdings" pitchFamily="2" charset="2"/>
              <a:buChar char="Ø"/>
            </a:pPr>
            <a:r>
              <a:rPr lang="en-IL" sz="2000" dirty="0">
                <a:solidFill>
                  <a:schemeClr val="accent2">
                    <a:lumMod val="50000"/>
                  </a:schemeClr>
                </a:solidFill>
                <a:latin typeface="+mn-lt"/>
              </a:rPr>
              <a:t>Pest and disease treatment are simpler compared to soil growth due to container mobility. </a:t>
            </a:r>
            <a:br>
              <a:rPr lang="en-IL" sz="2000" dirty="0">
                <a:solidFill>
                  <a:schemeClr val="accent2">
                    <a:lumMod val="50000"/>
                  </a:schemeClr>
                </a:solidFill>
                <a:latin typeface="+mn-lt"/>
              </a:rPr>
            </a:br>
            <a:r>
              <a:rPr lang="en-IL" sz="2000" dirty="0">
                <a:solidFill>
                  <a:schemeClr val="accent2">
                    <a:lumMod val="50000"/>
                  </a:schemeClr>
                </a:solidFill>
                <a:latin typeface="+mn-lt"/>
              </a:rPr>
              <a:t>No damage from dangerous pesticides.</a:t>
            </a:r>
            <a:br>
              <a:rPr lang="en-IL" sz="2000" dirty="0">
                <a:solidFill>
                  <a:schemeClr val="accent2">
                    <a:lumMod val="50000"/>
                  </a:schemeClr>
                </a:solidFill>
                <a:latin typeface="+mn-lt"/>
              </a:rPr>
            </a:br>
            <a:endParaRPr lang="en-IL" sz="2000" dirty="0">
              <a:solidFill>
                <a:schemeClr val="accent2">
                  <a:lumMod val="50000"/>
                </a:schemeClr>
              </a:solidFill>
              <a:latin typeface="+mn-lt"/>
            </a:endParaRPr>
          </a:p>
          <a:p>
            <a:pPr algn="l" rtl="0"/>
            <a:r>
              <a:rPr lang="en-IL" sz="2000" i="1" dirty="0">
                <a:solidFill>
                  <a:schemeClr val="accent2">
                    <a:lumMod val="50000"/>
                  </a:schemeClr>
                </a:solidFill>
                <a:latin typeface="+mn-lt"/>
              </a:rPr>
              <a:t>Weaknesses</a:t>
            </a:r>
            <a:br>
              <a:rPr lang="en-IL" sz="2000" dirty="0">
                <a:solidFill>
                  <a:schemeClr val="accent2">
                    <a:lumMod val="50000"/>
                  </a:schemeClr>
                </a:solidFill>
                <a:latin typeface="+mn-lt"/>
              </a:rPr>
            </a:br>
            <a:endParaRPr lang="en-IL" sz="2000" dirty="0">
              <a:solidFill>
                <a:schemeClr val="accent2">
                  <a:lumMod val="50000"/>
                </a:schemeClr>
              </a:solidFill>
              <a:latin typeface="+mn-lt"/>
            </a:endParaRPr>
          </a:p>
          <a:p>
            <a:pPr marL="285750" indent="-285750" algn="l" rtl="0">
              <a:buFont typeface="Wingdings" pitchFamily="2" charset="2"/>
              <a:buChar char="Ø"/>
            </a:pPr>
            <a:r>
              <a:rPr lang="en-IL" sz="2000" dirty="0">
                <a:solidFill>
                  <a:schemeClr val="accent2">
                    <a:lumMod val="50000"/>
                  </a:schemeClr>
                </a:solidFill>
                <a:latin typeface="+mn-lt"/>
              </a:rPr>
              <a:t>Hydroponic growing systems are sensitive to power failure. The pumps that provide the nutritional solution to plants need to be turned on. During a power outage there is a danger of rapid drying of the plant roots.</a:t>
            </a:r>
          </a:p>
          <a:p>
            <a:pPr marL="285750" indent="-285750" algn="l" rtl="0">
              <a:buFont typeface="Wingdings" pitchFamily="2" charset="2"/>
              <a:buChar char="Ø"/>
            </a:pPr>
            <a:r>
              <a:rPr lang="en-IL" sz="2000" dirty="0">
                <a:solidFill>
                  <a:schemeClr val="accent2">
                    <a:lumMod val="50000"/>
                  </a:schemeClr>
                </a:solidFill>
                <a:latin typeface="+mn-lt"/>
              </a:rPr>
              <a:t>High initial expenditure compared to growing land.</a:t>
            </a:r>
          </a:p>
          <a:p>
            <a:pPr marL="0" indent="0" defTabSz="914400" rtl="0" eaLnBrk="1" latinLnBrk="0" hangingPunct="1">
              <a:spcBef>
                <a:spcPts val="1000"/>
              </a:spcBef>
              <a:buFont typeface="Arial" panose="020B0604020202020204" pitchFamily="34" charset="0"/>
              <a:buNone/>
            </a:pPr>
            <a:endParaRPr lang="en-IL" sz="1400" dirty="0"/>
          </a:p>
        </p:txBody>
      </p:sp>
      <p:sp>
        <p:nvSpPr>
          <p:cNvPr id="4" name="Slide Number Placeholder 3">
            <a:extLst>
              <a:ext uri="{FF2B5EF4-FFF2-40B4-BE49-F238E27FC236}">
                <a16:creationId xmlns:a16="http://schemas.microsoft.com/office/drawing/2014/main" id="{BB91F324-543B-2B4C-898F-CFFE7FB9589F}"/>
              </a:ext>
            </a:extLst>
          </p:cNvPr>
          <p:cNvSpPr>
            <a:spLocks noGrp="1"/>
          </p:cNvSpPr>
          <p:nvPr>
            <p:ph type="sldNum" sz="quarter" idx="14"/>
          </p:nvPr>
        </p:nvSpPr>
        <p:spPr>
          <a:xfrm>
            <a:off x="11496369" y="6155190"/>
            <a:ext cx="432000" cy="432000"/>
          </a:xfrm>
          <a:prstGeom prst="ellipse">
            <a:avLst/>
          </a:prstGeom>
          <a:noFill/>
          <a:ln w="3175">
            <a:solidFill>
              <a:schemeClr val="accent1"/>
            </a:solidFill>
          </a:ln>
        </p:spPr>
        <p:txBody>
          <a:bodyPr anchor="ctr">
            <a:normAutofit/>
          </a:bodyPr>
          <a:lstStyle/>
          <a:p>
            <a:pPr>
              <a:spcAft>
                <a:spcPts val="600"/>
              </a:spcAft>
            </a:pPr>
            <a:fld id="{19B51A1E-902D-48AF-9020-955120F399B6}" type="slidenum">
              <a:rPr lang="en-ZA" smtClean="0"/>
              <a:pPr>
                <a:spcAft>
                  <a:spcPts val="600"/>
                </a:spcAft>
              </a:pPr>
              <a:t>18</a:t>
            </a:fld>
            <a:endParaRPr lang="en-ZA"/>
          </a:p>
        </p:txBody>
      </p:sp>
      <p:sp>
        <p:nvSpPr>
          <p:cNvPr id="13" name="TextBox 12">
            <a:extLst>
              <a:ext uri="{FF2B5EF4-FFF2-40B4-BE49-F238E27FC236}">
                <a16:creationId xmlns:a16="http://schemas.microsoft.com/office/drawing/2014/main" id="{5C11EE87-1675-7B42-9F33-0F148EBA1027}"/>
              </a:ext>
            </a:extLst>
          </p:cNvPr>
          <p:cNvSpPr txBox="1"/>
          <p:nvPr/>
        </p:nvSpPr>
        <p:spPr>
          <a:xfrm>
            <a:off x="5889812" y="510988"/>
            <a:ext cx="0" cy="0"/>
          </a:xfrm>
          <a:prstGeom prst="rect">
            <a:avLst/>
          </a:prstGeom>
          <a:noFill/>
        </p:spPr>
        <p:txBody>
          <a:bodyPr wrap="none" lIns="0" tIns="0" rIns="0" bIns="0" rtlCol="0">
            <a:noAutofit/>
          </a:bodyPr>
          <a:lstStyle/>
          <a:p>
            <a:pPr algn="l"/>
            <a:endParaRPr lang="en-IL" sz="1200" dirty="0">
              <a:solidFill>
                <a:schemeClr val="tx1">
                  <a:lumMod val="75000"/>
                  <a:lumOff val="25000"/>
                </a:schemeClr>
              </a:solidFill>
              <a:latin typeface="+mn-lt"/>
            </a:endParaRPr>
          </a:p>
        </p:txBody>
      </p:sp>
      <p:sp>
        <p:nvSpPr>
          <p:cNvPr id="15" name="TextBox 14">
            <a:extLst>
              <a:ext uri="{FF2B5EF4-FFF2-40B4-BE49-F238E27FC236}">
                <a16:creationId xmlns:a16="http://schemas.microsoft.com/office/drawing/2014/main" id="{D3878E23-9C7E-2644-B586-7F18D7DA6C3E}"/>
              </a:ext>
            </a:extLst>
          </p:cNvPr>
          <p:cNvSpPr txBox="1"/>
          <p:nvPr/>
        </p:nvSpPr>
        <p:spPr>
          <a:xfrm>
            <a:off x="9454101" y="675861"/>
            <a:ext cx="0" cy="0"/>
          </a:xfrm>
          <a:prstGeom prst="rect">
            <a:avLst/>
          </a:prstGeom>
          <a:noFill/>
        </p:spPr>
        <p:txBody>
          <a:bodyPr wrap="none" lIns="0" tIns="0" rIns="0" bIns="0" rtlCol="0">
            <a:noAutofit/>
          </a:bodyPr>
          <a:lstStyle/>
          <a:p>
            <a:pPr algn="l"/>
            <a:endParaRPr lang="en-IL" sz="1200" dirty="0">
              <a:solidFill>
                <a:schemeClr val="tx1">
                  <a:lumMod val="75000"/>
                  <a:lumOff val="25000"/>
                </a:schemeClr>
              </a:solidFill>
              <a:latin typeface="+mn-lt"/>
            </a:endParaRPr>
          </a:p>
        </p:txBody>
      </p:sp>
      <p:sp>
        <p:nvSpPr>
          <p:cNvPr id="16" name="TextBox 15">
            <a:extLst>
              <a:ext uri="{FF2B5EF4-FFF2-40B4-BE49-F238E27FC236}">
                <a16:creationId xmlns:a16="http://schemas.microsoft.com/office/drawing/2014/main" id="{E894BCEA-F57F-8C49-AF63-B5CF3E06D011}"/>
              </a:ext>
            </a:extLst>
          </p:cNvPr>
          <p:cNvSpPr txBox="1"/>
          <p:nvPr/>
        </p:nvSpPr>
        <p:spPr>
          <a:xfrm>
            <a:off x="11598965" y="3081130"/>
            <a:ext cx="0" cy="0"/>
          </a:xfrm>
          <a:prstGeom prst="rect">
            <a:avLst/>
          </a:prstGeom>
          <a:noFill/>
        </p:spPr>
        <p:txBody>
          <a:bodyPr wrap="none" lIns="0" tIns="0" rIns="0" bIns="0" rtlCol="0">
            <a:noAutofit/>
          </a:bodyPr>
          <a:lstStyle/>
          <a:p>
            <a:pPr algn="l"/>
            <a:endParaRPr lang="en-IL" sz="1200" dirty="0">
              <a:solidFill>
                <a:schemeClr val="tx1">
                  <a:lumMod val="75000"/>
                  <a:lumOff val="25000"/>
                </a:schemeClr>
              </a:solidFill>
              <a:latin typeface="+mn-lt"/>
            </a:endParaRPr>
          </a:p>
        </p:txBody>
      </p:sp>
    </p:spTree>
    <p:extLst>
      <p:ext uri="{BB962C8B-B14F-4D97-AF65-F5344CB8AC3E}">
        <p14:creationId xmlns:p14="http://schemas.microsoft.com/office/powerpoint/2010/main" val="3182906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C55F4BA-2868-D447-8FA9-45FABE0521E8}"/>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4834393" y="87464"/>
            <a:ext cx="7293997" cy="3429000"/>
          </a:xfrm>
          <a:prstGeom prst="rect">
            <a:avLst/>
          </a:prstGeom>
          <a:noFill/>
        </p:spPr>
      </p:pic>
      <p:sp>
        <p:nvSpPr>
          <p:cNvPr id="16" name="Slide Number Placeholder 1">
            <a:extLst>
              <a:ext uri="{FF2B5EF4-FFF2-40B4-BE49-F238E27FC236}">
                <a16:creationId xmlns:a16="http://schemas.microsoft.com/office/drawing/2014/main" id="{4FE3992D-FB85-47A1-94E3-988FAC775E39}"/>
              </a:ext>
            </a:extLst>
          </p:cNvPr>
          <p:cNvSpPr>
            <a:spLocks noGrp="1"/>
          </p:cNvSpPr>
          <p:nvPr>
            <p:ph type="sldNum" sz="quarter" idx="11"/>
          </p:nvPr>
        </p:nvSpPr>
        <p:spPr>
          <a:xfrm>
            <a:off x="11496369" y="6155190"/>
            <a:ext cx="432000" cy="432000"/>
          </a:xfrm>
        </p:spPr>
        <p:txBody>
          <a:bodyPr/>
          <a:lstStyle/>
          <a:p>
            <a:pPr>
              <a:spcAft>
                <a:spcPts val="600"/>
              </a:spcAft>
            </a:pPr>
            <a:fld id="{19B51A1E-902D-48AF-9020-955120F399B6}" type="slidenum">
              <a:rPr lang="en-ZA" smtClean="0"/>
              <a:pPr>
                <a:spcAft>
                  <a:spcPts val="600"/>
                </a:spcAft>
              </a:pPr>
              <a:t>19</a:t>
            </a:fld>
            <a:endParaRPr lang="en-ZA"/>
          </a:p>
        </p:txBody>
      </p:sp>
      <p:sp>
        <p:nvSpPr>
          <p:cNvPr id="18" name="Title 2">
            <a:extLst>
              <a:ext uri="{FF2B5EF4-FFF2-40B4-BE49-F238E27FC236}">
                <a16:creationId xmlns:a16="http://schemas.microsoft.com/office/drawing/2014/main" id="{1D37512A-B109-43CF-AE78-177990D8D3E0}"/>
              </a:ext>
            </a:extLst>
          </p:cNvPr>
          <p:cNvSpPr>
            <a:spLocks noGrp="1"/>
          </p:cNvSpPr>
          <p:nvPr>
            <p:ph type="title"/>
          </p:nvPr>
        </p:nvSpPr>
        <p:spPr>
          <a:xfrm>
            <a:off x="839788" y="457200"/>
            <a:ext cx="3932237" cy="1600200"/>
          </a:xfrm>
          <a:solidFill>
            <a:schemeClr val="accent1">
              <a:lumMod val="60000"/>
              <a:lumOff val="40000"/>
            </a:schemeClr>
          </a:solidFill>
        </p:spPr>
        <p:txBody>
          <a:bodyPr/>
          <a:lstStyle/>
          <a:p>
            <a:pPr rtl="0"/>
            <a:r>
              <a:rPr lang="en-US" dirty="0"/>
              <a:t>The Greenhouse</a:t>
            </a:r>
          </a:p>
        </p:txBody>
      </p:sp>
      <p:sp>
        <p:nvSpPr>
          <p:cNvPr id="20" name="Text Placeholder 3">
            <a:extLst>
              <a:ext uri="{FF2B5EF4-FFF2-40B4-BE49-F238E27FC236}">
                <a16:creationId xmlns:a16="http://schemas.microsoft.com/office/drawing/2014/main" id="{A1C65229-618F-4EAA-91E9-0D641A22053D}"/>
              </a:ext>
            </a:extLst>
          </p:cNvPr>
          <p:cNvSpPr>
            <a:spLocks noGrp="1"/>
          </p:cNvSpPr>
          <p:nvPr>
            <p:ph type="body" sz="half" idx="2"/>
          </p:nvPr>
        </p:nvSpPr>
        <p:spPr>
          <a:xfrm>
            <a:off x="839789" y="2425148"/>
            <a:ext cx="3775836" cy="1987826"/>
          </a:xfrm>
        </p:spPr>
        <p:txBody>
          <a:bodyPr/>
          <a:lstStyle/>
          <a:p>
            <a:pPr algn="l" rtl="0"/>
            <a:endParaRPr lang="he-IL" sz="2000" dirty="0"/>
          </a:p>
          <a:p>
            <a:pPr algn="l" rtl="0"/>
            <a:r>
              <a:rPr lang="en-US" sz="2000" dirty="0"/>
              <a:t>The greenhouse is designed exactly for the needs of these types of crops, with advanced ventilation technology and light scattering throughout the growing area</a:t>
            </a:r>
          </a:p>
        </p:txBody>
      </p:sp>
      <p:sp>
        <p:nvSpPr>
          <p:cNvPr id="4" name="Slide Number Placeholder 3" hidden="1">
            <a:extLst>
              <a:ext uri="{FF2B5EF4-FFF2-40B4-BE49-F238E27FC236}">
                <a16:creationId xmlns:a16="http://schemas.microsoft.com/office/drawing/2014/main" id="{969E26BD-CC31-D645-B8C9-B28243BDBF9B}"/>
              </a:ext>
            </a:extLst>
          </p:cNvPr>
          <p:cNvSpPr>
            <a:spLocks noGrp="1"/>
          </p:cNvSpPr>
          <p:nvPr>
            <p:ph type="sldNum" sz="quarter" idx="4294967295"/>
          </p:nvPr>
        </p:nvSpPr>
        <p:spPr>
          <a:xfrm>
            <a:off x="11496369" y="6155190"/>
            <a:ext cx="432000" cy="432000"/>
          </a:xfrm>
        </p:spPr>
        <p:txBody>
          <a:bodyPr/>
          <a:lstStyle/>
          <a:p>
            <a:pPr>
              <a:spcAft>
                <a:spcPts val="600"/>
              </a:spcAft>
            </a:pPr>
            <a:fld id="{19B51A1E-902D-48AF-9020-955120F399B6}" type="slidenum">
              <a:rPr lang="en-ZA" smtClean="0"/>
              <a:pPr>
                <a:spcAft>
                  <a:spcPts val="600"/>
                </a:spcAft>
              </a:pPr>
              <a:t>19</a:t>
            </a:fld>
            <a:endParaRPr lang="en-ZA"/>
          </a:p>
        </p:txBody>
      </p:sp>
      <p:sp>
        <p:nvSpPr>
          <p:cNvPr id="12" name="TextBox 11">
            <a:extLst>
              <a:ext uri="{FF2B5EF4-FFF2-40B4-BE49-F238E27FC236}">
                <a16:creationId xmlns:a16="http://schemas.microsoft.com/office/drawing/2014/main" id="{AB1D4C76-D5FC-DE43-B78C-2F298269A130}"/>
              </a:ext>
            </a:extLst>
          </p:cNvPr>
          <p:cNvSpPr txBox="1"/>
          <p:nvPr/>
        </p:nvSpPr>
        <p:spPr>
          <a:xfrm>
            <a:off x="8205746" y="5064981"/>
            <a:ext cx="0" cy="0"/>
          </a:xfrm>
          <a:prstGeom prst="rect">
            <a:avLst/>
          </a:prstGeom>
          <a:noFill/>
        </p:spPr>
        <p:txBody>
          <a:bodyPr wrap="none" lIns="0" tIns="0" rIns="0" bIns="0" rtlCol="0">
            <a:noAutofit/>
          </a:bodyPr>
          <a:lstStyle/>
          <a:p>
            <a:pPr algn="l"/>
            <a:endParaRPr lang="en-IL" sz="1200" dirty="0">
              <a:solidFill>
                <a:schemeClr val="tx1">
                  <a:lumMod val="75000"/>
                  <a:lumOff val="25000"/>
                </a:schemeClr>
              </a:solidFill>
              <a:latin typeface="+mn-lt"/>
            </a:endParaRPr>
          </a:p>
        </p:txBody>
      </p:sp>
      <p:pic>
        <p:nvPicPr>
          <p:cNvPr id="17" name="Picture 16">
            <a:extLst>
              <a:ext uri="{FF2B5EF4-FFF2-40B4-BE49-F238E27FC236}">
                <a16:creationId xmlns:a16="http://schemas.microsoft.com/office/drawing/2014/main" id="{062AF55C-8408-2C44-B879-63D45258D081}"/>
              </a:ext>
            </a:extLst>
          </p:cNvPr>
          <p:cNvPicPr/>
          <p:nvPr/>
        </p:nvPicPr>
        <p:blipFill>
          <a:blip r:embed="rId3">
            <a:extLst>
              <a:ext uri="{28A0092B-C50C-407E-A947-70E740481C1C}">
                <a14:useLocalDpi xmlns:a14="http://schemas.microsoft.com/office/drawing/2010/main" val="0"/>
              </a:ext>
            </a:extLst>
          </a:blip>
          <a:stretch>
            <a:fillRect/>
          </a:stretch>
        </p:blipFill>
        <p:spPr>
          <a:xfrm rot="16200000">
            <a:off x="6228468" y="1721403"/>
            <a:ext cx="3655060" cy="6443205"/>
          </a:xfrm>
          <a:prstGeom prst="rect">
            <a:avLst/>
          </a:prstGeom>
        </p:spPr>
      </p:pic>
    </p:spTree>
    <p:extLst>
      <p:ext uri="{BB962C8B-B14F-4D97-AF65-F5344CB8AC3E}">
        <p14:creationId xmlns:p14="http://schemas.microsoft.com/office/powerpoint/2010/main" val="2919389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1D87D-E475-451A-B36C-E4A4F63609C1}"/>
              </a:ext>
            </a:extLst>
          </p:cNvPr>
          <p:cNvSpPr>
            <a:spLocks noGrp="1"/>
          </p:cNvSpPr>
          <p:nvPr>
            <p:ph type="ctrTitle"/>
          </p:nvPr>
        </p:nvSpPr>
        <p:spPr>
          <a:xfrm>
            <a:off x="5600701" y="0"/>
            <a:ext cx="6504586" cy="1095385"/>
          </a:xfrm>
        </p:spPr>
        <p:txBody>
          <a:bodyPr/>
          <a:lstStyle/>
          <a:p>
            <a:pPr algn="l" rtl="0"/>
            <a:r>
              <a:rPr lang="en-ZA" dirty="0"/>
              <a:t>About Us</a:t>
            </a:r>
          </a:p>
        </p:txBody>
      </p:sp>
      <p:sp>
        <p:nvSpPr>
          <p:cNvPr id="3" name="Subtitle 2">
            <a:extLst>
              <a:ext uri="{FF2B5EF4-FFF2-40B4-BE49-F238E27FC236}">
                <a16:creationId xmlns:a16="http://schemas.microsoft.com/office/drawing/2014/main" id="{D56BE522-961D-4737-9715-127DB8A86EB2}"/>
              </a:ext>
            </a:extLst>
          </p:cNvPr>
          <p:cNvSpPr>
            <a:spLocks noGrp="1"/>
          </p:cNvSpPr>
          <p:nvPr>
            <p:ph type="subTitle" idx="1"/>
          </p:nvPr>
        </p:nvSpPr>
        <p:spPr>
          <a:xfrm>
            <a:off x="5600701" y="1096283"/>
            <a:ext cx="6504586" cy="5762614"/>
          </a:xfrm>
        </p:spPr>
        <p:txBody>
          <a:bodyPr/>
          <a:lstStyle/>
          <a:p>
            <a:pPr algn="l" rtl="0"/>
            <a:r>
              <a:rPr lang="en-US" sz="1800" dirty="0"/>
              <a:t>Ariel Global Links, Ltd. Israeli legally registered Agriculture Company opened since year of 2009, Located in </a:t>
            </a:r>
            <a:r>
              <a:rPr lang="en-US" sz="1800" dirty="0" err="1"/>
              <a:t>Poriya</a:t>
            </a:r>
            <a:r>
              <a:rPr lang="en-US" sz="1800" dirty="0"/>
              <a:t>, North Israel. The company is engaged in a variety of agricultural sectors in the global market, while providing practical solutions and training to local farmers in India in general and construction projects in the various areas listed below.</a:t>
            </a:r>
          </a:p>
          <a:p>
            <a:pPr algn="l" rtl="0"/>
            <a:r>
              <a:rPr lang="en-US" sz="1800" dirty="0"/>
              <a:t>For Global going to expand in to agriculture Industrial, we have in Agriculture high and advance technology in Israel world famous and we produce from the desert best harvest. India and Japan have rich and healthy land, this way we launch in India and Japan such an Agriculture Projects and we can solve problems of diseases and adapt the different habitat to changing climatic conditions within use our high technology Which includes extensive knowledge, experience and irrigations system with small quantity of water against lack of rain and global water. </a:t>
            </a:r>
          </a:p>
          <a:p>
            <a:pPr algn="l" rtl="0"/>
            <a:r>
              <a:rPr lang="en-US" sz="1800" dirty="0"/>
              <a:t>As of today, we are in the process of establishing a "Mini Israel" project in the field of agriculture in India and are in the process of establishing a mango project in Japan.</a:t>
            </a:r>
          </a:p>
          <a:p>
            <a:pPr algn="l" rtl="0"/>
            <a:endParaRPr lang="en-US" sz="1800" dirty="0"/>
          </a:p>
        </p:txBody>
      </p:sp>
      <p:sp>
        <p:nvSpPr>
          <p:cNvPr id="4" name="Slide Number Placeholder 3">
            <a:extLst>
              <a:ext uri="{FF2B5EF4-FFF2-40B4-BE49-F238E27FC236}">
                <a16:creationId xmlns:a16="http://schemas.microsoft.com/office/drawing/2014/main" id="{1DAF16E1-87DB-4920-A90B-23E1C72DDC7F}"/>
              </a:ext>
            </a:extLst>
          </p:cNvPr>
          <p:cNvSpPr>
            <a:spLocks noGrp="1"/>
          </p:cNvSpPr>
          <p:nvPr>
            <p:ph type="sldNum" sz="quarter" idx="14"/>
          </p:nvPr>
        </p:nvSpPr>
        <p:spPr/>
        <p:txBody>
          <a:bodyPr/>
          <a:lstStyle/>
          <a:p>
            <a:fld id="{19B51A1E-902D-48AF-9020-955120F399B6}" type="slidenum">
              <a:rPr lang="en-ZA" smtClean="0"/>
              <a:pPr/>
              <a:t>2</a:t>
            </a:fld>
            <a:endParaRPr lang="en-ZA" dirty="0"/>
          </a:p>
        </p:txBody>
      </p:sp>
      <p:grpSp>
        <p:nvGrpSpPr>
          <p:cNvPr id="46" name="Group 45" title="group of triangles">
            <a:extLst>
              <a:ext uri="{FF2B5EF4-FFF2-40B4-BE49-F238E27FC236}">
                <a16:creationId xmlns:a16="http://schemas.microsoft.com/office/drawing/2014/main" id="{62DF6AE8-6133-4C1E-91DD-755705ACF0F1}"/>
              </a:ext>
            </a:extLst>
          </p:cNvPr>
          <p:cNvGrpSpPr/>
          <p:nvPr/>
        </p:nvGrpSpPr>
        <p:grpSpPr>
          <a:xfrm>
            <a:off x="10782300" y="95611"/>
            <a:ext cx="1025319" cy="940518"/>
            <a:chOff x="9862160" y="831132"/>
            <a:chExt cx="1850209" cy="1915995"/>
          </a:xfrm>
        </p:grpSpPr>
        <p:sp>
          <p:nvSpPr>
            <p:cNvPr id="16" name="Freeform: Shape 15" title="triangles">
              <a:extLst>
                <a:ext uri="{FF2B5EF4-FFF2-40B4-BE49-F238E27FC236}">
                  <a16:creationId xmlns:a16="http://schemas.microsoft.com/office/drawing/2014/main" id="{156942E6-31A5-42F5-A00C-A90D409A08BC}"/>
                </a:ext>
              </a:extLst>
            </p:cNvPr>
            <p:cNvSpPr/>
            <p:nvPr/>
          </p:nvSpPr>
          <p:spPr>
            <a:xfrm rot="19260823">
              <a:off x="9984083" y="1150976"/>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7" name="Freeform: Shape 16" title="triangles">
              <a:extLst>
                <a:ext uri="{FF2B5EF4-FFF2-40B4-BE49-F238E27FC236}">
                  <a16:creationId xmlns:a16="http://schemas.microsoft.com/office/drawing/2014/main" id="{055D27E0-4C92-4640-A2B8-86540741DCE6}"/>
                </a:ext>
              </a:extLst>
            </p:cNvPr>
            <p:cNvSpPr/>
            <p:nvPr/>
          </p:nvSpPr>
          <p:spPr>
            <a:xfrm rot="20377627">
              <a:off x="10445799" y="1461330"/>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8" name="Freeform: Shape 17" title="triangles">
              <a:extLst>
                <a:ext uri="{FF2B5EF4-FFF2-40B4-BE49-F238E27FC236}">
                  <a16:creationId xmlns:a16="http://schemas.microsoft.com/office/drawing/2014/main" id="{E760DC62-191E-4D60-AAAC-37DDF411BF9D}"/>
                </a:ext>
              </a:extLst>
            </p:cNvPr>
            <p:cNvSpPr/>
            <p:nvPr/>
          </p:nvSpPr>
          <p:spPr>
            <a:xfrm rot="19260823">
              <a:off x="10485025" y="1232684"/>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9" name="Freeform: Shape 18" title="triangles">
              <a:extLst>
                <a:ext uri="{FF2B5EF4-FFF2-40B4-BE49-F238E27FC236}">
                  <a16:creationId xmlns:a16="http://schemas.microsoft.com/office/drawing/2014/main" id="{B21F5D55-03CC-4A29-B8D0-2B1C7DE7C79D}"/>
                </a:ext>
              </a:extLst>
            </p:cNvPr>
            <p:cNvSpPr/>
            <p:nvPr/>
          </p:nvSpPr>
          <p:spPr>
            <a:xfrm rot="19810388">
              <a:off x="10832584" y="1393714"/>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0" name="Freeform: Shape 19" title="triangles">
              <a:extLst>
                <a:ext uri="{FF2B5EF4-FFF2-40B4-BE49-F238E27FC236}">
                  <a16:creationId xmlns:a16="http://schemas.microsoft.com/office/drawing/2014/main" id="{6A692EA0-8FB5-4D6A-B1B1-20463392DEDE}"/>
                </a:ext>
              </a:extLst>
            </p:cNvPr>
            <p:cNvSpPr/>
            <p:nvPr/>
          </p:nvSpPr>
          <p:spPr>
            <a:xfrm rot="18277851">
              <a:off x="10920185" y="994164"/>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1" name="Freeform: Shape 20" title="triangles">
              <a:extLst>
                <a:ext uri="{FF2B5EF4-FFF2-40B4-BE49-F238E27FC236}">
                  <a16:creationId xmlns:a16="http://schemas.microsoft.com/office/drawing/2014/main" id="{46FB2BA9-5E08-4A8F-BC47-8EFA61E4E6CE}"/>
                </a:ext>
              </a:extLst>
            </p:cNvPr>
            <p:cNvSpPr/>
            <p:nvPr/>
          </p:nvSpPr>
          <p:spPr>
            <a:xfrm rot="20761418">
              <a:off x="11313110" y="1642801"/>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2" name="Freeform: Shape 21" title="triangles">
              <a:extLst>
                <a:ext uri="{FF2B5EF4-FFF2-40B4-BE49-F238E27FC236}">
                  <a16:creationId xmlns:a16="http://schemas.microsoft.com/office/drawing/2014/main" id="{5B0A2587-D640-4AEE-9456-860CD02427C8}"/>
                </a:ext>
              </a:extLst>
            </p:cNvPr>
            <p:cNvSpPr/>
            <p:nvPr/>
          </p:nvSpPr>
          <p:spPr>
            <a:xfrm rot="17315293">
              <a:off x="11523906" y="859664"/>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3" name="Freeform: Shape 22" title="triangles">
              <a:extLst>
                <a:ext uri="{FF2B5EF4-FFF2-40B4-BE49-F238E27FC236}">
                  <a16:creationId xmlns:a16="http://schemas.microsoft.com/office/drawing/2014/main" id="{373F2649-8DA3-441F-9BDD-77A942FA3DBE}"/>
                </a:ext>
              </a:extLst>
            </p:cNvPr>
            <p:cNvSpPr/>
            <p:nvPr/>
          </p:nvSpPr>
          <p:spPr>
            <a:xfrm rot="20082236">
              <a:off x="11215766" y="1243239"/>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4" name="Freeform: Shape 23" title="triangles">
              <a:extLst>
                <a:ext uri="{FF2B5EF4-FFF2-40B4-BE49-F238E27FC236}">
                  <a16:creationId xmlns:a16="http://schemas.microsoft.com/office/drawing/2014/main" id="{95933F98-3B9B-4270-9281-570AD41C3F19}"/>
                </a:ext>
              </a:extLst>
            </p:cNvPr>
            <p:cNvSpPr/>
            <p:nvPr/>
          </p:nvSpPr>
          <p:spPr>
            <a:xfrm rot="19879732">
              <a:off x="11436537" y="1436545"/>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5" name="Freeform: Shape 24" title="triangles">
              <a:extLst>
                <a:ext uri="{FF2B5EF4-FFF2-40B4-BE49-F238E27FC236}">
                  <a16:creationId xmlns:a16="http://schemas.microsoft.com/office/drawing/2014/main" id="{3DAB5C84-F2AD-47FD-ABEC-6D6626D2B7FF}"/>
                </a:ext>
              </a:extLst>
            </p:cNvPr>
            <p:cNvSpPr/>
            <p:nvPr/>
          </p:nvSpPr>
          <p:spPr>
            <a:xfrm rot="328041">
              <a:off x="9862160" y="1513660"/>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6" name="Freeform: Shape 25" title="triangles">
              <a:extLst>
                <a:ext uri="{FF2B5EF4-FFF2-40B4-BE49-F238E27FC236}">
                  <a16:creationId xmlns:a16="http://schemas.microsoft.com/office/drawing/2014/main" id="{A4E2ACF8-4066-4DB9-B5D5-E8AA3B152710}"/>
                </a:ext>
              </a:extLst>
            </p:cNvPr>
            <p:cNvSpPr/>
            <p:nvPr/>
          </p:nvSpPr>
          <p:spPr>
            <a:xfrm>
              <a:off x="10639428" y="181466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7" name="Freeform: Shape 26" title="triangles">
              <a:extLst>
                <a:ext uri="{FF2B5EF4-FFF2-40B4-BE49-F238E27FC236}">
                  <a16:creationId xmlns:a16="http://schemas.microsoft.com/office/drawing/2014/main" id="{74FCCA2A-37FF-4031-AF2F-A894DBE6EE0E}"/>
                </a:ext>
              </a:extLst>
            </p:cNvPr>
            <p:cNvSpPr/>
            <p:nvPr/>
          </p:nvSpPr>
          <p:spPr>
            <a:xfrm rot="20761418">
              <a:off x="11280262" y="2096947"/>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8" name="Freeform: Shape 27" title="triangles">
              <a:extLst>
                <a:ext uri="{FF2B5EF4-FFF2-40B4-BE49-F238E27FC236}">
                  <a16:creationId xmlns:a16="http://schemas.microsoft.com/office/drawing/2014/main" id="{5C7D7734-820D-40CE-BBBA-6E6D9452D308}"/>
                </a:ext>
              </a:extLst>
            </p:cNvPr>
            <p:cNvSpPr/>
            <p:nvPr/>
          </p:nvSpPr>
          <p:spPr>
            <a:xfrm rot="1160487">
              <a:off x="10059320" y="2226127"/>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9" name="Freeform: Shape 28" title="triangles">
              <a:extLst>
                <a:ext uri="{FF2B5EF4-FFF2-40B4-BE49-F238E27FC236}">
                  <a16:creationId xmlns:a16="http://schemas.microsoft.com/office/drawing/2014/main" id="{5BCE508A-E107-4075-9976-73D3ED8272C2}"/>
                </a:ext>
              </a:extLst>
            </p:cNvPr>
            <p:cNvSpPr/>
            <p:nvPr/>
          </p:nvSpPr>
          <p:spPr>
            <a:xfrm rot="803026">
              <a:off x="11353765" y="2627540"/>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pic>
        <p:nvPicPr>
          <p:cNvPr id="38" name="Picture 37">
            <a:extLst>
              <a:ext uri="{FF2B5EF4-FFF2-40B4-BE49-F238E27FC236}">
                <a16:creationId xmlns:a16="http://schemas.microsoft.com/office/drawing/2014/main" id="{7AB8D5C9-3BCC-46E7-BE51-B3D14DEA72E4}"/>
              </a:ext>
            </a:extLst>
          </p:cNvPr>
          <p:cNvPicPr>
            <a:picLocks noChangeAspect="1"/>
          </p:cNvPicPr>
          <p:nvPr/>
        </p:nvPicPr>
        <p:blipFill>
          <a:blip r:embed="rId2"/>
          <a:stretch>
            <a:fillRect/>
          </a:stretch>
        </p:blipFill>
        <p:spPr>
          <a:xfrm>
            <a:off x="-1" y="-1"/>
            <a:ext cx="5600702" cy="6842989"/>
          </a:xfrm>
          <a:prstGeom prst="rect">
            <a:avLst/>
          </a:prstGeom>
        </p:spPr>
      </p:pic>
    </p:spTree>
    <p:extLst>
      <p:ext uri="{BB962C8B-B14F-4D97-AF65-F5344CB8AC3E}">
        <p14:creationId xmlns:p14="http://schemas.microsoft.com/office/powerpoint/2010/main" val="79575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A7BE51-7017-1947-9EDF-FCC427600860}"/>
              </a:ext>
            </a:extLst>
          </p:cNvPr>
          <p:cNvSpPr>
            <a:spLocks noGrp="1"/>
          </p:cNvSpPr>
          <p:nvPr>
            <p:ph type="sldNum" sz="quarter" idx="11"/>
          </p:nvPr>
        </p:nvSpPr>
        <p:spPr/>
        <p:txBody>
          <a:bodyPr/>
          <a:lstStyle/>
          <a:p>
            <a:fld id="{19B51A1E-902D-48AF-9020-955120F399B6}" type="slidenum">
              <a:rPr lang="en-ZA" smtClean="0"/>
              <a:pPr/>
              <a:t>20</a:t>
            </a:fld>
            <a:endParaRPr lang="en-ZA" dirty="0"/>
          </a:p>
        </p:txBody>
      </p:sp>
      <p:pic>
        <p:nvPicPr>
          <p:cNvPr id="7" name="Content Placeholder 6" descr="A picture containing fence, table, bench, man&#10;&#10;Description automatically generated">
            <a:extLst>
              <a:ext uri="{FF2B5EF4-FFF2-40B4-BE49-F238E27FC236}">
                <a16:creationId xmlns:a16="http://schemas.microsoft.com/office/drawing/2014/main" id="{8F7186FF-B419-DF44-A508-255BCE799A5E}"/>
              </a:ext>
            </a:extLst>
          </p:cNvPr>
          <p:cNvPicPr>
            <a:picLocks noGrp="1" noChangeAspect="1"/>
          </p:cNvPicPr>
          <p:nvPr>
            <p:ph idx="1"/>
          </p:nvPr>
        </p:nvPicPr>
        <p:blipFill>
          <a:blip r:embed="rId2"/>
          <a:stretch>
            <a:fillRect/>
          </a:stretch>
        </p:blipFill>
        <p:spPr>
          <a:xfrm>
            <a:off x="3950675" y="-1"/>
            <a:ext cx="8241325" cy="3598986"/>
          </a:xfrm>
        </p:spPr>
      </p:pic>
      <p:pic>
        <p:nvPicPr>
          <p:cNvPr id="9" name="Picture 8" descr="A picture containing indoor, toothbrush, sitting, black&#10;&#10;Description automatically generated">
            <a:extLst>
              <a:ext uri="{FF2B5EF4-FFF2-40B4-BE49-F238E27FC236}">
                <a16:creationId xmlns:a16="http://schemas.microsoft.com/office/drawing/2014/main" id="{9CBB6C8E-0D39-D544-85A7-5627C0124733}"/>
              </a:ext>
            </a:extLst>
          </p:cNvPr>
          <p:cNvPicPr>
            <a:picLocks noChangeAspect="1"/>
          </p:cNvPicPr>
          <p:nvPr/>
        </p:nvPicPr>
        <p:blipFill>
          <a:blip r:embed="rId3"/>
          <a:stretch>
            <a:fillRect/>
          </a:stretch>
        </p:blipFill>
        <p:spPr>
          <a:xfrm>
            <a:off x="3950676" y="3598985"/>
            <a:ext cx="8241323" cy="3259015"/>
          </a:xfrm>
          <a:prstGeom prst="rect">
            <a:avLst/>
          </a:prstGeom>
        </p:spPr>
      </p:pic>
      <p:pic>
        <p:nvPicPr>
          <p:cNvPr id="11" name="Picture 10" descr="A picture containing outdoor, board, little, sitting&#10;&#10;Description automatically generated">
            <a:extLst>
              <a:ext uri="{FF2B5EF4-FFF2-40B4-BE49-F238E27FC236}">
                <a16:creationId xmlns:a16="http://schemas.microsoft.com/office/drawing/2014/main" id="{A178B372-5684-E946-8DBD-279CBE37F6B9}"/>
              </a:ext>
            </a:extLst>
          </p:cNvPr>
          <p:cNvPicPr>
            <a:picLocks noChangeAspect="1"/>
          </p:cNvPicPr>
          <p:nvPr/>
        </p:nvPicPr>
        <p:blipFill>
          <a:blip r:embed="rId4"/>
          <a:stretch>
            <a:fillRect/>
          </a:stretch>
        </p:blipFill>
        <p:spPr>
          <a:xfrm>
            <a:off x="0" y="0"/>
            <a:ext cx="3950677" cy="6858000"/>
          </a:xfrm>
          <a:prstGeom prst="rect">
            <a:avLst/>
          </a:prstGeom>
        </p:spPr>
      </p:pic>
    </p:spTree>
    <p:extLst>
      <p:ext uri="{BB962C8B-B14F-4D97-AF65-F5344CB8AC3E}">
        <p14:creationId xmlns:p14="http://schemas.microsoft.com/office/powerpoint/2010/main" val="2247852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7F665-80EE-4503-AEF8-83FD1987DB78}"/>
              </a:ext>
            </a:extLst>
          </p:cNvPr>
          <p:cNvSpPr>
            <a:spLocks noGrp="1"/>
          </p:cNvSpPr>
          <p:nvPr>
            <p:ph type="title"/>
          </p:nvPr>
        </p:nvSpPr>
        <p:spPr/>
        <p:txBody>
          <a:bodyPr/>
          <a:lstStyle/>
          <a:p>
            <a:r>
              <a:rPr lang="en-ZA" dirty="0"/>
              <a:t>Our Team</a:t>
            </a:r>
          </a:p>
        </p:txBody>
      </p:sp>
      <p:sp>
        <p:nvSpPr>
          <p:cNvPr id="3" name="Slide Number Placeholder 2">
            <a:extLst>
              <a:ext uri="{FF2B5EF4-FFF2-40B4-BE49-F238E27FC236}">
                <a16:creationId xmlns:a16="http://schemas.microsoft.com/office/drawing/2014/main" id="{546F736D-1910-4E6F-9F86-9A9B0FCF474B}"/>
              </a:ext>
            </a:extLst>
          </p:cNvPr>
          <p:cNvSpPr>
            <a:spLocks noGrp="1"/>
          </p:cNvSpPr>
          <p:nvPr>
            <p:ph type="sldNum" sz="quarter" idx="11"/>
          </p:nvPr>
        </p:nvSpPr>
        <p:spPr/>
        <p:txBody>
          <a:bodyPr/>
          <a:lstStyle/>
          <a:p>
            <a:fld id="{19B51A1E-902D-48AF-9020-955120F399B6}" type="slidenum">
              <a:rPr lang="en-ZA" smtClean="0"/>
              <a:pPr/>
              <a:t>21</a:t>
            </a:fld>
            <a:endParaRPr lang="en-ZA" dirty="0"/>
          </a:p>
        </p:txBody>
      </p:sp>
      <p:sp>
        <p:nvSpPr>
          <p:cNvPr id="4" name="Text Placeholder 3">
            <a:extLst>
              <a:ext uri="{FF2B5EF4-FFF2-40B4-BE49-F238E27FC236}">
                <a16:creationId xmlns:a16="http://schemas.microsoft.com/office/drawing/2014/main" id="{001049CF-117A-4565-9592-D23257E4CE46}"/>
              </a:ext>
            </a:extLst>
          </p:cNvPr>
          <p:cNvSpPr>
            <a:spLocks noGrp="1"/>
          </p:cNvSpPr>
          <p:nvPr>
            <p:ph type="body" sz="quarter" idx="12"/>
          </p:nvPr>
        </p:nvSpPr>
        <p:spPr/>
        <p:txBody>
          <a:bodyPr/>
          <a:lstStyle/>
          <a:p>
            <a:r>
              <a:rPr lang="en-US" b="1" dirty="0"/>
              <a:t>Director of Business Development Affairs</a:t>
            </a:r>
            <a:endParaRPr lang="en-ZA" b="1" dirty="0"/>
          </a:p>
        </p:txBody>
      </p:sp>
      <p:sp>
        <p:nvSpPr>
          <p:cNvPr id="5" name="Text Placeholder 4">
            <a:extLst>
              <a:ext uri="{FF2B5EF4-FFF2-40B4-BE49-F238E27FC236}">
                <a16:creationId xmlns:a16="http://schemas.microsoft.com/office/drawing/2014/main" id="{A1B99F9D-EB43-4713-8B9F-9A43B2F7013F}"/>
              </a:ext>
            </a:extLst>
          </p:cNvPr>
          <p:cNvSpPr>
            <a:spLocks noGrp="1"/>
          </p:cNvSpPr>
          <p:nvPr>
            <p:ph type="body" sz="quarter" idx="13"/>
          </p:nvPr>
        </p:nvSpPr>
        <p:spPr/>
        <p:txBody>
          <a:bodyPr/>
          <a:lstStyle/>
          <a:p>
            <a:r>
              <a:rPr lang="en-ZA" b="1" dirty="0"/>
              <a:t>Chief Project Manager</a:t>
            </a:r>
          </a:p>
        </p:txBody>
      </p:sp>
      <p:sp>
        <p:nvSpPr>
          <p:cNvPr id="6" name="Text Placeholder 5">
            <a:extLst>
              <a:ext uri="{FF2B5EF4-FFF2-40B4-BE49-F238E27FC236}">
                <a16:creationId xmlns:a16="http://schemas.microsoft.com/office/drawing/2014/main" id="{C763732E-FB74-4F6C-88AC-EBAAC00C4277}"/>
              </a:ext>
            </a:extLst>
          </p:cNvPr>
          <p:cNvSpPr>
            <a:spLocks noGrp="1"/>
          </p:cNvSpPr>
          <p:nvPr>
            <p:ph type="body" sz="quarter" idx="14"/>
          </p:nvPr>
        </p:nvSpPr>
        <p:spPr/>
        <p:txBody>
          <a:bodyPr/>
          <a:lstStyle/>
          <a:p>
            <a:r>
              <a:rPr lang="en-US" b="1" dirty="0"/>
              <a:t>Manager of the Israeli farm</a:t>
            </a:r>
            <a:endParaRPr lang="en-ZA" b="1" dirty="0"/>
          </a:p>
        </p:txBody>
      </p:sp>
      <p:sp>
        <p:nvSpPr>
          <p:cNvPr id="7" name="Text Placeholder 6">
            <a:extLst>
              <a:ext uri="{FF2B5EF4-FFF2-40B4-BE49-F238E27FC236}">
                <a16:creationId xmlns:a16="http://schemas.microsoft.com/office/drawing/2014/main" id="{970B2821-A8E7-46E4-B168-879973D325B6}"/>
              </a:ext>
            </a:extLst>
          </p:cNvPr>
          <p:cNvSpPr>
            <a:spLocks noGrp="1"/>
          </p:cNvSpPr>
          <p:nvPr>
            <p:ph type="body" sz="quarter" idx="15"/>
          </p:nvPr>
        </p:nvSpPr>
        <p:spPr/>
        <p:txBody>
          <a:bodyPr/>
          <a:lstStyle/>
          <a:p>
            <a:r>
              <a:rPr lang="en-ZA" b="1" dirty="0"/>
              <a:t>Supervisor</a:t>
            </a:r>
          </a:p>
        </p:txBody>
      </p:sp>
      <p:sp>
        <p:nvSpPr>
          <p:cNvPr id="8" name="Text Placeholder 7">
            <a:extLst>
              <a:ext uri="{FF2B5EF4-FFF2-40B4-BE49-F238E27FC236}">
                <a16:creationId xmlns:a16="http://schemas.microsoft.com/office/drawing/2014/main" id="{57DAA7A7-68A8-441E-AF97-3634DB9699BA}"/>
              </a:ext>
            </a:extLst>
          </p:cNvPr>
          <p:cNvSpPr>
            <a:spLocks noGrp="1"/>
          </p:cNvSpPr>
          <p:nvPr>
            <p:ph type="body" sz="quarter" idx="16"/>
          </p:nvPr>
        </p:nvSpPr>
        <p:spPr/>
        <p:txBody>
          <a:bodyPr/>
          <a:lstStyle/>
          <a:p>
            <a:r>
              <a:rPr lang="en-ZA" dirty="0"/>
              <a:t>Gabriel Talker</a:t>
            </a:r>
          </a:p>
        </p:txBody>
      </p:sp>
      <p:sp>
        <p:nvSpPr>
          <p:cNvPr id="9" name="Text Placeholder 8">
            <a:extLst>
              <a:ext uri="{FF2B5EF4-FFF2-40B4-BE49-F238E27FC236}">
                <a16:creationId xmlns:a16="http://schemas.microsoft.com/office/drawing/2014/main" id="{6D45246F-921D-40B3-8F49-8C6BC23173CC}"/>
              </a:ext>
            </a:extLst>
          </p:cNvPr>
          <p:cNvSpPr>
            <a:spLocks noGrp="1"/>
          </p:cNvSpPr>
          <p:nvPr>
            <p:ph type="body" sz="quarter" idx="17"/>
          </p:nvPr>
        </p:nvSpPr>
        <p:spPr/>
        <p:txBody>
          <a:bodyPr/>
          <a:lstStyle/>
          <a:p>
            <a:r>
              <a:rPr lang="en-ZA" dirty="0"/>
              <a:t>Samson Talker</a:t>
            </a:r>
          </a:p>
        </p:txBody>
      </p:sp>
      <p:sp>
        <p:nvSpPr>
          <p:cNvPr id="14" name="Text Placeholder 13">
            <a:extLst>
              <a:ext uri="{FF2B5EF4-FFF2-40B4-BE49-F238E27FC236}">
                <a16:creationId xmlns:a16="http://schemas.microsoft.com/office/drawing/2014/main" id="{F6C3308C-9E0D-4714-B21C-782220416AB4}"/>
              </a:ext>
            </a:extLst>
          </p:cNvPr>
          <p:cNvSpPr>
            <a:spLocks noGrp="1"/>
          </p:cNvSpPr>
          <p:nvPr>
            <p:ph type="body" sz="quarter" idx="18"/>
          </p:nvPr>
        </p:nvSpPr>
        <p:spPr/>
        <p:txBody>
          <a:bodyPr/>
          <a:lstStyle/>
          <a:p>
            <a:r>
              <a:rPr lang="en-ZA" dirty="0"/>
              <a:t>Yigal Menachemy </a:t>
            </a:r>
          </a:p>
        </p:txBody>
      </p:sp>
      <p:sp>
        <p:nvSpPr>
          <p:cNvPr id="15" name="Text Placeholder 14">
            <a:extLst>
              <a:ext uri="{FF2B5EF4-FFF2-40B4-BE49-F238E27FC236}">
                <a16:creationId xmlns:a16="http://schemas.microsoft.com/office/drawing/2014/main" id="{A4AAB936-097B-4C03-AE79-B2920CDE259A}"/>
              </a:ext>
            </a:extLst>
          </p:cNvPr>
          <p:cNvSpPr>
            <a:spLocks noGrp="1"/>
          </p:cNvSpPr>
          <p:nvPr>
            <p:ph type="body" sz="quarter" idx="19"/>
          </p:nvPr>
        </p:nvSpPr>
        <p:spPr/>
        <p:txBody>
          <a:bodyPr/>
          <a:lstStyle/>
          <a:p>
            <a:r>
              <a:rPr lang="en-ZA" dirty="0"/>
              <a:t>Pavel Pavlov </a:t>
            </a:r>
          </a:p>
        </p:txBody>
      </p:sp>
      <p:sp>
        <p:nvSpPr>
          <p:cNvPr id="16" name="Text Placeholder 15">
            <a:extLst>
              <a:ext uri="{FF2B5EF4-FFF2-40B4-BE49-F238E27FC236}">
                <a16:creationId xmlns:a16="http://schemas.microsoft.com/office/drawing/2014/main" id="{5929A30E-A2FC-439E-B985-4BD4359DFE63}"/>
              </a:ext>
            </a:extLst>
          </p:cNvPr>
          <p:cNvSpPr>
            <a:spLocks noGrp="1"/>
          </p:cNvSpPr>
          <p:nvPr>
            <p:ph type="body" sz="quarter" idx="20"/>
          </p:nvPr>
        </p:nvSpPr>
        <p:spPr/>
        <p:txBody>
          <a:bodyPr/>
          <a:lstStyle/>
          <a:p>
            <a:r>
              <a:rPr lang="en-ZA" dirty="0"/>
              <a:t>Nikita </a:t>
            </a:r>
            <a:r>
              <a:rPr lang="en-ZA" dirty="0" err="1"/>
              <a:t>Fedotov</a:t>
            </a:r>
            <a:endParaRPr lang="en-ZA" dirty="0"/>
          </a:p>
        </p:txBody>
      </p:sp>
      <p:sp>
        <p:nvSpPr>
          <p:cNvPr id="12" name="Text Placeholder 11">
            <a:extLst>
              <a:ext uri="{FF2B5EF4-FFF2-40B4-BE49-F238E27FC236}">
                <a16:creationId xmlns:a16="http://schemas.microsoft.com/office/drawing/2014/main" id="{2099E58A-B65D-44D1-86E5-34395B6E1E04}"/>
              </a:ext>
            </a:extLst>
          </p:cNvPr>
          <p:cNvSpPr>
            <a:spLocks noGrp="1"/>
          </p:cNvSpPr>
          <p:nvPr>
            <p:ph type="body" sz="quarter" idx="21"/>
          </p:nvPr>
        </p:nvSpPr>
        <p:spPr>
          <a:xfrm>
            <a:off x="431800" y="4505325"/>
            <a:ext cx="1800000" cy="625475"/>
          </a:xfrm>
        </p:spPr>
        <p:txBody>
          <a:bodyPr/>
          <a:lstStyle/>
          <a:p>
            <a:r>
              <a:rPr lang="en-US" b="1" dirty="0"/>
              <a:t>Funder and Director </a:t>
            </a:r>
          </a:p>
          <a:p>
            <a:r>
              <a:rPr lang="en-US" b="1" dirty="0"/>
              <a:t>CEO</a:t>
            </a:r>
            <a:endParaRPr lang="he-IL" b="1" dirty="0"/>
          </a:p>
        </p:txBody>
      </p:sp>
      <p:pic>
        <p:nvPicPr>
          <p:cNvPr id="31" name="Picture Placeholder 30">
            <a:extLst>
              <a:ext uri="{FF2B5EF4-FFF2-40B4-BE49-F238E27FC236}">
                <a16:creationId xmlns:a16="http://schemas.microsoft.com/office/drawing/2014/main" id="{0389E1E5-C690-456B-9506-1C20ACE1EE9B}"/>
              </a:ext>
            </a:extLst>
          </p:cNvPr>
          <p:cNvPicPr>
            <a:picLocks noGrp="1" noChangeAspect="1"/>
          </p:cNvPicPr>
          <p:nvPr>
            <p:ph type="pic" sz="quarter" idx="24"/>
          </p:nvPr>
        </p:nvPicPr>
        <p:blipFill>
          <a:blip r:embed="rId2"/>
          <a:srcRect l="2016" r="2016"/>
          <a:stretch>
            <a:fillRect/>
          </a:stretch>
        </p:blipFill>
        <p:spPr/>
      </p:pic>
      <p:pic>
        <p:nvPicPr>
          <p:cNvPr id="48" name="Picture Placeholder 47">
            <a:extLst>
              <a:ext uri="{FF2B5EF4-FFF2-40B4-BE49-F238E27FC236}">
                <a16:creationId xmlns:a16="http://schemas.microsoft.com/office/drawing/2014/main" id="{2EF75771-575B-47F4-9DAD-56F0D21694B2}"/>
              </a:ext>
            </a:extLst>
          </p:cNvPr>
          <p:cNvPicPr>
            <a:picLocks noGrp="1" noChangeAspect="1"/>
          </p:cNvPicPr>
          <p:nvPr>
            <p:ph type="pic" sz="quarter" idx="25"/>
          </p:nvPr>
        </p:nvPicPr>
        <p:blipFill>
          <a:blip r:embed="rId3"/>
          <a:srcRect l="5677" r="5677"/>
          <a:stretch>
            <a:fillRect/>
          </a:stretch>
        </p:blipFill>
        <p:spPr/>
      </p:pic>
      <p:sp>
        <p:nvSpPr>
          <p:cNvPr id="20" name="Text Placeholder 19">
            <a:extLst>
              <a:ext uri="{FF2B5EF4-FFF2-40B4-BE49-F238E27FC236}">
                <a16:creationId xmlns:a16="http://schemas.microsoft.com/office/drawing/2014/main" id="{47E9661D-3DCD-4C6D-A9B0-C5B1D9B26BB8}"/>
              </a:ext>
            </a:extLst>
          </p:cNvPr>
          <p:cNvSpPr>
            <a:spLocks noGrp="1"/>
          </p:cNvSpPr>
          <p:nvPr>
            <p:ph type="body" sz="quarter" idx="28"/>
          </p:nvPr>
        </p:nvSpPr>
        <p:spPr/>
        <p:txBody>
          <a:bodyPr/>
          <a:lstStyle/>
          <a:p>
            <a:r>
              <a:rPr lang="en-US" dirty="0"/>
              <a:t>Avinash </a:t>
            </a:r>
            <a:r>
              <a:rPr lang="en-US" dirty="0" err="1"/>
              <a:t>Jactab</a:t>
            </a:r>
            <a:endParaRPr lang="he-IL" dirty="0"/>
          </a:p>
        </p:txBody>
      </p:sp>
      <p:sp>
        <p:nvSpPr>
          <p:cNvPr id="21" name="Text Placeholder 20">
            <a:extLst>
              <a:ext uri="{FF2B5EF4-FFF2-40B4-BE49-F238E27FC236}">
                <a16:creationId xmlns:a16="http://schemas.microsoft.com/office/drawing/2014/main" id="{85135732-9290-4C90-A649-83854EEEEE2E}"/>
              </a:ext>
            </a:extLst>
          </p:cNvPr>
          <p:cNvSpPr>
            <a:spLocks noGrp="1"/>
          </p:cNvSpPr>
          <p:nvPr>
            <p:ph type="body" sz="quarter" idx="29"/>
          </p:nvPr>
        </p:nvSpPr>
        <p:spPr/>
        <p:txBody>
          <a:bodyPr/>
          <a:lstStyle/>
          <a:p>
            <a:r>
              <a:rPr lang="en-US" b="1" dirty="0"/>
              <a:t>project operator in India</a:t>
            </a:r>
            <a:endParaRPr lang="he-IL" b="1" dirty="0"/>
          </a:p>
        </p:txBody>
      </p:sp>
      <p:pic>
        <p:nvPicPr>
          <p:cNvPr id="27" name="Picture Placeholder 26">
            <a:extLst>
              <a:ext uri="{FF2B5EF4-FFF2-40B4-BE49-F238E27FC236}">
                <a16:creationId xmlns:a16="http://schemas.microsoft.com/office/drawing/2014/main" id="{8551921D-270F-4DA5-B84E-68B37B2BBFC3}"/>
              </a:ext>
            </a:extLst>
          </p:cNvPr>
          <p:cNvPicPr>
            <a:picLocks noGrp="1" noChangeAspect="1"/>
          </p:cNvPicPr>
          <p:nvPr>
            <p:ph type="pic" sz="quarter" idx="22"/>
          </p:nvPr>
        </p:nvPicPr>
        <p:blipFill>
          <a:blip r:embed="rId4"/>
          <a:srcRect/>
          <a:stretch/>
        </p:blipFill>
        <p:spPr>
          <a:xfrm>
            <a:off x="764101" y="2109796"/>
            <a:ext cx="1182411" cy="1280334"/>
          </a:xfrm>
        </p:spPr>
      </p:pic>
      <p:pic>
        <p:nvPicPr>
          <p:cNvPr id="29" name="Picture Placeholder 28">
            <a:extLst>
              <a:ext uri="{FF2B5EF4-FFF2-40B4-BE49-F238E27FC236}">
                <a16:creationId xmlns:a16="http://schemas.microsoft.com/office/drawing/2014/main" id="{1EAED19D-D1B5-4C34-B182-42D413DF4658}"/>
              </a:ext>
            </a:extLst>
          </p:cNvPr>
          <p:cNvPicPr>
            <a:picLocks noGrp="1" noChangeAspect="1"/>
          </p:cNvPicPr>
          <p:nvPr>
            <p:ph type="pic" sz="quarter" idx="23"/>
          </p:nvPr>
        </p:nvPicPr>
        <p:blipFill>
          <a:blip r:embed="rId5"/>
          <a:srcRect t="306" b="306"/>
          <a:stretch>
            <a:fillRect/>
          </a:stretch>
        </p:blipFill>
        <p:spPr/>
      </p:pic>
      <p:pic>
        <p:nvPicPr>
          <p:cNvPr id="59" name="Picture Placeholder 58">
            <a:extLst>
              <a:ext uri="{FF2B5EF4-FFF2-40B4-BE49-F238E27FC236}">
                <a16:creationId xmlns:a16="http://schemas.microsoft.com/office/drawing/2014/main" id="{38919227-0618-40D3-9BDE-284DBF91D4D2}"/>
              </a:ext>
            </a:extLst>
          </p:cNvPr>
          <p:cNvPicPr>
            <a:picLocks noGrp="1" noChangeAspect="1"/>
          </p:cNvPicPr>
          <p:nvPr>
            <p:ph type="pic" sz="quarter" idx="27"/>
          </p:nvPr>
        </p:nvPicPr>
        <p:blipFill>
          <a:blip r:embed="rId6"/>
          <a:srcRect t="21923" b="21923"/>
          <a:stretch>
            <a:fillRect/>
          </a:stretch>
        </p:blipFill>
        <p:spPr/>
      </p:pic>
      <p:pic>
        <p:nvPicPr>
          <p:cNvPr id="17" name="Picture 16">
            <a:extLst>
              <a:ext uri="{FF2B5EF4-FFF2-40B4-BE49-F238E27FC236}">
                <a16:creationId xmlns:a16="http://schemas.microsoft.com/office/drawing/2014/main" id="{5845B420-1E47-45F6-9B1D-4438F2E7C963}"/>
              </a:ext>
            </a:extLst>
          </p:cNvPr>
          <p:cNvPicPr>
            <a:picLocks noChangeAspect="1"/>
          </p:cNvPicPr>
          <p:nvPr/>
        </p:nvPicPr>
        <p:blipFill>
          <a:blip r:embed="rId7"/>
          <a:stretch>
            <a:fillRect/>
          </a:stretch>
        </p:blipFill>
        <p:spPr>
          <a:xfrm>
            <a:off x="10500034" y="447"/>
            <a:ext cx="1396123" cy="1624498"/>
          </a:xfrm>
          <a:prstGeom prst="rect">
            <a:avLst/>
          </a:prstGeom>
        </p:spPr>
      </p:pic>
      <p:pic>
        <p:nvPicPr>
          <p:cNvPr id="19" name="Picture 18">
            <a:extLst>
              <a:ext uri="{FF2B5EF4-FFF2-40B4-BE49-F238E27FC236}">
                <a16:creationId xmlns:a16="http://schemas.microsoft.com/office/drawing/2014/main" id="{6DB71307-C34F-4B97-8F43-F3C9AE2F7323}"/>
              </a:ext>
            </a:extLst>
          </p:cNvPr>
          <p:cNvPicPr>
            <a:picLocks noChangeAspect="1"/>
          </p:cNvPicPr>
          <p:nvPr/>
        </p:nvPicPr>
        <p:blipFill>
          <a:blip r:embed="rId8"/>
          <a:stretch>
            <a:fillRect/>
          </a:stretch>
        </p:blipFill>
        <p:spPr>
          <a:xfrm>
            <a:off x="9429126" y="306786"/>
            <a:ext cx="1229425" cy="1150635"/>
          </a:xfrm>
          <a:prstGeom prst="rect">
            <a:avLst/>
          </a:prstGeom>
        </p:spPr>
      </p:pic>
      <p:pic>
        <p:nvPicPr>
          <p:cNvPr id="13" name="Picture Placeholder 12">
            <a:extLst>
              <a:ext uri="{FF2B5EF4-FFF2-40B4-BE49-F238E27FC236}">
                <a16:creationId xmlns:a16="http://schemas.microsoft.com/office/drawing/2014/main" id="{D61700C7-1723-461D-83D7-F68AB95D3AC4}"/>
              </a:ext>
            </a:extLst>
          </p:cNvPr>
          <p:cNvPicPr>
            <a:picLocks noGrp="1" noChangeAspect="1"/>
          </p:cNvPicPr>
          <p:nvPr>
            <p:ph type="pic" sz="quarter" idx="26"/>
          </p:nvPr>
        </p:nvPicPr>
        <p:blipFill>
          <a:blip r:embed="rId9"/>
          <a:srcRect t="6897" b="6897"/>
          <a:stretch>
            <a:fillRect/>
          </a:stretch>
        </p:blipFill>
        <p:spPr/>
      </p:pic>
    </p:spTree>
    <p:extLst>
      <p:ext uri="{BB962C8B-B14F-4D97-AF65-F5344CB8AC3E}">
        <p14:creationId xmlns:p14="http://schemas.microsoft.com/office/powerpoint/2010/main" val="493802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rial view of ocean and land near the ocean">
            <a:extLst>
              <a:ext uri="{FF2B5EF4-FFF2-40B4-BE49-F238E27FC236}">
                <a16:creationId xmlns:a16="http://schemas.microsoft.com/office/drawing/2014/main" id="{7DD607C7-7CF7-4A0F-BFF7-6F3C46205E68}"/>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l="11" r="11"/>
          <a:stretch>
            <a:fillRect/>
          </a:stretch>
        </p:blipFill>
        <p:spPr>
          <a:xfrm>
            <a:off x="86714" y="0"/>
            <a:ext cx="12018572" cy="6684572"/>
          </a:xfrm>
        </p:spPr>
      </p:pic>
      <p:sp>
        <p:nvSpPr>
          <p:cNvPr id="3" name="Title 2">
            <a:extLst>
              <a:ext uri="{FF2B5EF4-FFF2-40B4-BE49-F238E27FC236}">
                <a16:creationId xmlns:a16="http://schemas.microsoft.com/office/drawing/2014/main" id="{EBDC24D3-EEF0-4B69-A174-E4DFF7884894}"/>
              </a:ext>
            </a:extLst>
          </p:cNvPr>
          <p:cNvSpPr>
            <a:spLocks noGrp="1"/>
          </p:cNvSpPr>
          <p:nvPr>
            <p:ph type="ctrTitle"/>
          </p:nvPr>
        </p:nvSpPr>
        <p:spPr/>
        <p:txBody>
          <a:bodyPr/>
          <a:lstStyle/>
          <a:p>
            <a:r>
              <a:rPr lang="en-ZA" dirty="0"/>
              <a:t>Thank You</a:t>
            </a:r>
          </a:p>
        </p:txBody>
      </p:sp>
      <p:cxnSp>
        <p:nvCxnSpPr>
          <p:cNvPr id="5" name="Straight Connector 4" descr="Divider line">
            <a:extLst>
              <a:ext uri="{FF2B5EF4-FFF2-40B4-BE49-F238E27FC236}">
                <a16:creationId xmlns:a16="http://schemas.microsoft.com/office/drawing/2014/main" id="{FE07C9EC-5158-440C-995A-EAC50D3E05DA}"/>
              </a:ext>
              <a:ext uri="{C183D7F6-B498-43B3-948B-1728B52AA6E4}">
                <adec:decorative xmlns:adec="http://schemas.microsoft.com/office/drawing/2017/decorative" val="1"/>
              </a:ext>
            </a:extLst>
          </p:cNvPr>
          <p:cNvCxnSpPr>
            <a:cxnSpLocks/>
          </p:cNvCxnSpPr>
          <p:nvPr/>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7" name="Subtitle 6">
            <a:extLst>
              <a:ext uri="{FF2B5EF4-FFF2-40B4-BE49-F238E27FC236}">
                <a16:creationId xmlns:a16="http://schemas.microsoft.com/office/drawing/2014/main" id="{ACCCCDAD-0E0B-437F-8CAA-0536470B2E2F}"/>
              </a:ext>
            </a:extLst>
          </p:cNvPr>
          <p:cNvSpPr>
            <a:spLocks noGrp="1"/>
          </p:cNvSpPr>
          <p:nvPr>
            <p:ph type="subTitle" idx="1"/>
          </p:nvPr>
        </p:nvSpPr>
        <p:spPr/>
        <p:txBody>
          <a:bodyPr/>
          <a:lstStyle/>
          <a:p>
            <a:r>
              <a:rPr lang="en-ZA" dirty="0"/>
              <a:t>Gabriel Talker</a:t>
            </a:r>
          </a:p>
        </p:txBody>
      </p:sp>
      <p:pic>
        <p:nvPicPr>
          <p:cNvPr id="13" name="Graphic 12" descr="User" title="Icon - Presenter Name">
            <a:extLst>
              <a:ext uri="{FF2B5EF4-FFF2-40B4-BE49-F238E27FC236}">
                <a16:creationId xmlns:a16="http://schemas.microsoft.com/office/drawing/2014/main" id="{708AF784-88DE-4E89-A28B-BECD54FC11C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84624" y="3886690"/>
            <a:ext cx="164463" cy="164463"/>
          </a:xfrm>
          <a:prstGeom prst="rect">
            <a:avLst/>
          </a:prstGeom>
        </p:spPr>
      </p:pic>
      <p:sp>
        <p:nvSpPr>
          <p:cNvPr id="9" name="Text Placeholder 8">
            <a:extLst>
              <a:ext uri="{FF2B5EF4-FFF2-40B4-BE49-F238E27FC236}">
                <a16:creationId xmlns:a16="http://schemas.microsoft.com/office/drawing/2014/main" id="{650F9D0C-7F14-4B83-A0A3-5710128C815A}"/>
              </a:ext>
            </a:extLst>
          </p:cNvPr>
          <p:cNvSpPr>
            <a:spLocks noGrp="1"/>
          </p:cNvSpPr>
          <p:nvPr>
            <p:ph type="body" sz="quarter" idx="13"/>
          </p:nvPr>
        </p:nvSpPr>
        <p:spPr/>
        <p:txBody>
          <a:bodyPr/>
          <a:lstStyle/>
          <a:p>
            <a:r>
              <a:rPr lang="en-ZA" dirty="0"/>
              <a:t>+972-52-7476779</a:t>
            </a:r>
          </a:p>
        </p:txBody>
      </p:sp>
      <p:pic>
        <p:nvPicPr>
          <p:cNvPr id="15" name="Graphic 14" descr="Smart Phone" title="Icon - Presenter Phone Number">
            <a:extLst>
              <a:ext uri="{FF2B5EF4-FFF2-40B4-BE49-F238E27FC236}">
                <a16:creationId xmlns:a16="http://schemas.microsoft.com/office/drawing/2014/main" id="{E276E47B-4C08-4FEC-AAE8-3DCCBA7EE72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284624" y="4196776"/>
            <a:ext cx="164463" cy="164463"/>
          </a:xfrm>
          <a:prstGeom prst="rect">
            <a:avLst/>
          </a:prstGeom>
        </p:spPr>
      </p:pic>
      <p:sp>
        <p:nvSpPr>
          <p:cNvPr id="10" name="Text Placeholder 9">
            <a:extLst>
              <a:ext uri="{FF2B5EF4-FFF2-40B4-BE49-F238E27FC236}">
                <a16:creationId xmlns:a16="http://schemas.microsoft.com/office/drawing/2014/main" id="{2EF9E03C-A81E-4083-9F20-EF8FFAF5914D}"/>
              </a:ext>
            </a:extLst>
          </p:cNvPr>
          <p:cNvSpPr>
            <a:spLocks noGrp="1"/>
          </p:cNvSpPr>
          <p:nvPr>
            <p:ph type="body" sz="quarter" idx="14"/>
          </p:nvPr>
        </p:nvSpPr>
        <p:spPr/>
        <p:txBody>
          <a:bodyPr/>
          <a:lstStyle/>
          <a:p>
            <a:r>
              <a:rPr lang="en-ZA" dirty="0">
                <a:hlinkClick r:id="rId7"/>
              </a:rPr>
              <a:t>gabi@arielglobal.co</a:t>
            </a:r>
            <a:r>
              <a:rPr lang="en-ZA" dirty="0"/>
              <a:t> ; </a:t>
            </a:r>
            <a:r>
              <a:rPr lang="en-ZA" dirty="0">
                <a:hlinkClick r:id="rId8"/>
              </a:rPr>
              <a:t>samson@arielglobal.co</a:t>
            </a:r>
            <a:r>
              <a:rPr lang="en-ZA" dirty="0"/>
              <a:t> </a:t>
            </a:r>
          </a:p>
        </p:txBody>
      </p:sp>
      <p:pic>
        <p:nvPicPr>
          <p:cNvPr id="14" name="Graphic 13" descr="Envelope" title="Icon Presenter Email">
            <a:extLst>
              <a:ext uri="{FF2B5EF4-FFF2-40B4-BE49-F238E27FC236}">
                <a16:creationId xmlns:a16="http://schemas.microsoft.com/office/drawing/2014/main" id="{4F2D4997-93AD-4A62-8488-4572923DB817}"/>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284624" y="4530964"/>
            <a:ext cx="164463" cy="164463"/>
          </a:xfrm>
          <a:prstGeom prst="rect">
            <a:avLst/>
          </a:prstGeom>
        </p:spPr>
      </p:pic>
      <p:sp>
        <p:nvSpPr>
          <p:cNvPr id="26" name="Text Placeholder 25">
            <a:extLst>
              <a:ext uri="{FF2B5EF4-FFF2-40B4-BE49-F238E27FC236}">
                <a16:creationId xmlns:a16="http://schemas.microsoft.com/office/drawing/2014/main" id="{88557579-7DEF-FF4C-AD37-0E81A6BB3B75}"/>
              </a:ext>
            </a:extLst>
          </p:cNvPr>
          <p:cNvSpPr>
            <a:spLocks noGrp="1"/>
          </p:cNvSpPr>
          <p:nvPr>
            <p:ph type="body" sz="quarter" idx="16"/>
          </p:nvPr>
        </p:nvSpPr>
        <p:spPr/>
        <p:txBody>
          <a:bodyPr/>
          <a:lstStyle/>
          <a:p>
            <a:r>
              <a:rPr lang="en-US" dirty="0">
                <a:hlinkClick r:id="rId11"/>
              </a:rPr>
              <a:t>www.arielglobal.co</a:t>
            </a:r>
            <a:r>
              <a:rPr lang="en-US" dirty="0"/>
              <a:t> </a:t>
            </a:r>
          </a:p>
        </p:txBody>
      </p:sp>
      <p:pic>
        <p:nvPicPr>
          <p:cNvPr id="30" name="Graphic 29" descr="World">
            <a:extLst>
              <a:ext uri="{FF2B5EF4-FFF2-40B4-BE49-F238E27FC236}">
                <a16:creationId xmlns:a16="http://schemas.microsoft.com/office/drawing/2014/main" id="{07973E30-0C12-8442-90B5-47D1C45545A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278999" y="4843614"/>
            <a:ext cx="170088" cy="170088"/>
          </a:xfrm>
          <a:prstGeom prst="rect">
            <a:avLst/>
          </a:prstGeom>
        </p:spPr>
      </p:pic>
      <p:pic>
        <p:nvPicPr>
          <p:cNvPr id="17" name="Picture 16">
            <a:extLst>
              <a:ext uri="{FF2B5EF4-FFF2-40B4-BE49-F238E27FC236}">
                <a16:creationId xmlns:a16="http://schemas.microsoft.com/office/drawing/2014/main" id="{0D496E30-C2A1-4EE6-9EA9-C6C2706B5C67}"/>
              </a:ext>
            </a:extLst>
          </p:cNvPr>
          <p:cNvPicPr>
            <a:picLocks noChangeAspect="1"/>
          </p:cNvPicPr>
          <p:nvPr/>
        </p:nvPicPr>
        <p:blipFill>
          <a:blip r:embed="rId14"/>
          <a:stretch>
            <a:fillRect/>
          </a:stretch>
        </p:blipFill>
        <p:spPr>
          <a:xfrm>
            <a:off x="8159833" y="2412127"/>
            <a:ext cx="1154840" cy="1080830"/>
          </a:xfrm>
          <a:prstGeom prst="rect">
            <a:avLst/>
          </a:prstGeom>
        </p:spPr>
      </p:pic>
    </p:spTree>
    <p:extLst>
      <p:ext uri="{BB962C8B-B14F-4D97-AF65-F5344CB8AC3E}">
        <p14:creationId xmlns:p14="http://schemas.microsoft.com/office/powerpoint/2010/main" val="2201429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D215A-7D9D-4B71-81A1-3220FCFE316C}"/>
              </a:ext>
            </a:extLst>
          </p:cNvPr>
          <p:cNvSpPr>
            <a:spLocks noGrp="1"/>
          </p:cNvSpPr>
          <p:nvPr>
            <p:ph type="title"/>
          </p:nvPr>
        </p:nvSpPr>
        <p:spPr/>
        <p:txBody>
          <a:bodyPr/>
          <a:lstStyle/>
          <a:p>
            <a:pPr rtl="0"/>
            <a:r>
              <a:rPr lang="en-ZA" dirty="0"/>
              <a:t>Our Activity</a:t>
            </a:r>
          </a:p>
        </p:txBody>
      </p:sp>
      <p:sp>
        <p:nvSpPr>
          <p:cNvPr id="8" name="Text Placeholder 7">
            <a:extLst>
              <a:ext uri="{FF2B5EF4-FFF2-40B4-BE49-F238E27FC236}">
                <a16:creationId xmlns:a16="http://schemas.microsoft.com/office/drawing/2014/main" id="{E6971D8C-ECC5-4EDD-AC10-DDF4CA7E9DC3}"/>
              </a:ext>
            </a:extLst>
          </p:cNvPr>
          <p:cNvSpPr>
            <a:spLocks noGrp="1"/>
          </p:cNvSpPr>
          <p:nvPr>
            <p:ph type="body" sz="quarter" idx="16"/>
          </p:nvPr>
        </p:nvSpPr>
        <p:spPr/>
        <p:txBody>
          <a:bodyPr/>
          <a:lstStyle/>
          <a:p>
            <a:pPr rtl="0"/>
            <a:r>
              <a:rPr lang="en-US" dirty="0"/>
              <a:t>Greenhouses</a:t>
            </a:r>
            <a:endParaRPr lang="en-ZA" dirty="0"/>
          </a:p>
        </p:txBody>
      </p:sp>
      <p:sp>
        <p:nvSpPr>
          <p:cNvPr id="13" name="Text Placeholder 12">
            <a:extLst>
              <a:ext uri="{FF2B5EF4-FFF2-40B4-BE49-F238E27FC236}">
                <a16:creationId xmlns:a16="http://schemas.microsoft.com/office/drawing/2014/main" id="{A6B0E616-411B-4401-BC87-821D72B9D614}"/>
              </a:ext>
            </a:extLst>
          </p:cNvPr>
          <p:cNvSpPr>
            <a:spLocks noGrp="1"/>
          </p:cNvSpPr>
          <p:nvPr>
            <p:ph type="body" sz="quarter" idx="21"/>
          </p:nvPr>
        </p:nvSpPr>
        <p:spPr/>
        <p:txBody>
          <a:bodyPr/>
          <a:lstStyle/>
          <a:p>
            <a:pPr rtl="0"/>
            <a:r>
              <a:rPr lang="en-US" dirty="0"/>
              <a:t>Greenhouses with or without climate control </a:t>
            </a:r>
            <a:endParaRPr lang="ru-RU" dirty="0"/>
          </a:p>
        </p:txBody>
      </p:sp>
      <p:cxnSp>
        <p:nvCxnSpPr>
          <p:cNvPr id="75" name="Straight Connector 74" descr="First divider line on slide">
            <a:extLst>
              <a:ext uri="{FF2B5EF4-FFF2-40B4-BE49-F238E27FC236}">
                <a16:creationId xmlns:a16="http://schemas.microsoft.com/office/drawing/2014/main" id="{1D5BA55A-3253-4F3B-A32A-5A12ECE65A55}"/>
              </a:ext>
              <a:ext uri="{C183D7F6-B498-43B3-948B-1728B52AA6E4}">
                <adec:decorative xmlns:adec="http://schemas.microsoft.com/office/drawing/2017/decorative" val="1"/>
              </a:ext>
            </a:extLst>
          </p:cNvPr>
          <p:cNvCxnSpPr>
            <a:cxnSpLocks/>
          </p:cNvCxnSpPr>
          <p:nvPr/>
        </p:nvCxnSpPr>
        <p:spPr>
          <a:xfrm>
            <a:off x="2659047"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6E9F776-E542-4D93-851A-A3A10F6D2A7D}"/>
              </a:ext>
            </a:extLst>
          </p:cNvPr>
          <p:cNvSpPr>
            <a:spLocks noGrp="1"/>
          </p:cNvSpPr>
          <p:nvPr>
            <p:ph type="body" sz="quarter" idx="17"/>
          </p:nvPr>
        </p:nvSpPr>
        <p:spPr/>
        <p:txBody>
          <a:bodyPr/>
          <a:lstStyle/>
          <a:p>
            <a:pPr rtl="0"/>
            <a:r>
              <a:rPr lang="en-ZA" dirty="0"/>
              <a:t>In door projects </a:t>
            </a:r>
          </a:p>
        </p:txBody>
      </p:sp>
      <p:sp>
        <p:nvSpPr>
          <p:cNvPr id="4" name="Text Placeholder 3">
            <a:extLst>
              <a:ext uri="{FF2B5EF4-FFF2-40B4-BE49-F238E27FC236}">
                <a16:creationId xmlns:a16="http://schemas.microsoft.com/office/drawing/2014/main" id="{79CEA89E-0B03-4727-AB47-73EA4E2DF948}"/>
              </a:ext>
            </a:extLst>
          </p:cNvPr>
          <p:cNvSpPr>
            <a:spLocks noGrp="1"/>
          </p:cNvSpPr>
          <p:nvPr>
            <p:ph type="body" sz="quarter" idx="12"/>
          </p:nvPr>
        </p:nvSpPr>
        <p:spPr/>
        <p:txBody>
          <a:bodyPr/>
          <a:lstStyle/>
          <a:p>
            <a:pPr rtl="0"/>
            <a:r>
              <a:rPr lang="en-US" dirty="0"/>
              <a:t>Growing vegetables and fruits in buildings</a:t>
            </a:r>
            <a:endParaRPr lang="ru-RU" dirty="0"/>
          </a:p>
        </p:txBody>
      </p:sp>
      <p:cxnSp>
        <p:nvCxnSpPr>
          <p:cNvPr id="77" name="Straight Connector 76" descr="Second divider line on slide">
            <a:extLst>
              <a:ext uri="{FF2B5EF4-FFF2-40B4-BE49-F238E27FC236}">
                <a16:creationId xmlns:a16="http://schemas.microsoft.com/office/drawing/2014/main" id="{50250EBA-885D-4E6F-B841-92A9B8FBBB6F}"/>
              </a:ext>
              <a:ext uri="{C183D7F6-B498-43B3-948B-1728B52AA6E4}">
                <adec:decorative xmlns:adec="http://schemas.microsoft.com/office/drawing/2017/decorative" val="1"/>
              </a:ext>
            </a:extLst>
          </p:cNvPr>
          <p:cNvCxnSpPr>
            <a:cxnSpLocks/>
          </p:cNvCxnSpPr>
          <p:nvPr/>
        </p:nvCxnSpPr>
        <p:spPr>
          <a:xfrm>
            <a:off x="4953541"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CE222CAE-9234-4B0E-90FC-584C469313C6}"/>
              </a:ext>
            </a:extLst>
          </p:cNvPr>
          <p:cNvSpPr>
            <a:spLocks noGrp="1"/>
          </p:cNvSpPr>
          <p:nvPr>
            <p:ph type="body" sz="quarter" idx="18"/>
          </p:nvPr>
        </p:nvSpPr>
        <p:spPr/>
        <p:txBody>
          <a:bodyPr/>
          <a:lstStyle/>
          <a:p>
            <a:pPr rtl="0"/>
            <a:r>
              <a:rPr lang="en-ZA" dirty="0"/>
              <a:t>Hydroponics / </a:t>
            </a:r>
            <a:r>
              <a:rPr lang="en-US" dirty="0"/>
              <a:t>Aquaponics</a:t>
            </a:r>
            <a:endParaRPr lang="en-ZA" dirty="0"/>
          </a:p>
        </p:txBody>
      </p:sp>
      <p:sp>
        <p:nvSpPr>
          <p:cNvPr id="5" name="Text Placeholder 4">
            <a:extLst>
              <a:ext uri="{FF2B5EF4-FFF2-40B4-BE49-F238E27FC236}">
                <a16:creationId xmlns:a16="http://schemas.microsoft.com/office/drawing/2014/main" id="{C4F969E5-6F82-4658-A735-72D16DDDD1D8}"/>
              </a:ext>
            </a:extLst>
          </p:cNvPr>
          <p:cNvSpPr>
            <a:spLocks noGrp="1"/>
          </p:cNvSpPr>
          <p:nvPr>
            <p:ph type="body" sz="quarter" idx="13"/>
          </p:nvPr>
        </p:nvSpPr>
        <p:spPr>
          <a:xfrm>
            <a:off x="5020543" y="4688112"/>
            <a:ext cx="2160588" cy="1131662"/>
          </a:xfrm>
        </p:spPr>
        <p:txBody>
          <a:bodyPr/>
          <a:lstStyle/>
          <a:p>
            <a:pPr rtl="0"/>
            <a:r>
              <a:rPr lang="en-US" dirty="0"/>
              <a:t>NFT, PVC Pipes, Growing ponds.</a:t>
            </a:r>
          </a:p>
          <a:p>
            <a:pPr rtl="0"/>
            <a:r>
              <a:rPr lang="en-US" dirty="0"/>
              <a:t>combined with vegetable, fish and shrimps</a:t>
            </a:r>
          </a:p>
          <a:p>
            <a:pPr rtl="0"/>
            <a:endParaRPr lang="ru-RU" dirty="0"/>
          </a:p>
        </p:txBody>
      </p:sp>
      <p:cxnSp>
        <p:nvCxnSpPr>
          <p:cNvPr id="78" name="Straight Connector 77" descr="Third divider line on slide">
            <a:extLst>
              <a:ext uri="{FF2B5EF4-FFF2-40B4-BE49-F238E27FC236}">
                <a16:creationId xmlns:a16="http://schemas.microsoft.com/office/drawing/2014/main" id="{29488879-6129-4D02-B173-36635DF61BC0}"/>
              </a:ext>
              <a:ext uri="{C183D7F6-B498-43B3-948B-1728B52AA6E4}">
                <adec:decorative xmlns:adec="http://schemas.microsoft.com/office/drawing/2017/decorative" val="1"/>
              </a:ext>
            </a:extLst>
          </p:cNvPr>
          <p:cNvCxnSpPr>
            <a:cxnSpLocks/>
          </p:cNvCxnSpPr>
          <p:nvPr/>
        </p:nvCxnSpPr>
        <p:spPr>
          <a:xfrm>
            <a:off x="7248035"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CD29343-5246-427C-BFCC-F61B25177CF4}"/>
              </a:ext>
            </a:extLst>
          </p:cNvPr>
          <p:cNvSpPr>
            <a:spLocks noGrp="1"/>
          </p:cNvSpPr>
          <p:nvPr>
            <p:ph type="body" sz="quarter" idx="19"/>
          </p:nvPr>
        </p:nvSpPr>
        <p:spPr/>
        <p:txBody>
          <a:bodyPr/>
          <a:lstStyle/>
          <a:p>
            <a:pPr rtl="0"/>
            <a:r>
              <a:rPr lang="en-ZA" dirty="0"/>
              <a:t>Fruit orchards </a:t>
            </a:r>
          </a:p>
        </p:txBody>
      </p:sp>
      <p:sp>
        <p:nvSpPr>
          <p:cNvPr id="6" name="Text Placeholder 5">
            <a:extLst>
              <a:ext uri="{FF2B5EF4-FFF2-40B4-BE49-F238E27FC236}">
                <a16:creationId xmlns:a16="http://schemas.microsoft.com/office/drawing/2014/main" id="{A163F1F1-E70E-4823-905B-45B18FCD35FA}"/>
              </a:ext>
            </a:extLst>
          </p:cNvPr>
          <p:cNvSpPr>
            <a:spLocks noGrp="1"/>
          </p:cNvSpPr>
          <p:nvPr>
            <p:ph type="body" sz="quarter" idx="14"/>
          </p:nvPr>
        </p:nvSpPr>
        <p:spPr/>
        <p:txBody>
          <a:bodyPr/>
          <a:lstStyle/>
          <a:p>
            <a:pPr rtl="0"/>
            <a:r>
              <a:rPr lang="en-US" dirty="0"/>
              <a:t>Pomegranate, Avocado, Apple, Melon, Mango and Field crops </a:t>
            </a:r>
            <a:endParaRPr lang="ru-RU" dirty="0"/>
          </a:p>
        </p:txBody>
      </p:sp>
      <p:cxnSp>
        <p:nvCxnSpPr>
          <p:cNvPr id="79" name="Straight Connector 78" descr="Fourth divider line on slide">
            <a:extLst>
              <a:ext uri="{FF2B5EF4-FFF2-40B4-BE49-F238E27FC236}">
                <a16:creationId xmlns:a16="http://schemas.microsoft.com/office/drawing/2014/main" id="{9926A3E2-2234-409D-9838-30428E6377E4}"/>
              </a:ext>
              <a:ext uri="{C183D7F6-B498-43B3-948B-1728B52AA6E4}">
                <adec:decorative xmlns:adec="http://schemas.microsoft.com/office/drawing/2017/decorative" val="1"/>
              </a:ext>
            </a:extLst>
          </p:cNvPr>
          <p:cNvCxnSpPr>
            <a:cxnSpLocks/>
          </p:cNvCxnSpPr>
          <p:nvPr/>
        </p:nvCxnSpPr>
        <p:spPr>
          <a:xfrm>
            <a:off x="9542529"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6248F5E2-762B-44E2-83B5-C078E3551BEA}"/>
              </a:ext>
            </a:extLst>
          </p:cNvPr>
          <p:cNvSpPr>
            <a:spLocks noGrp="1"/>
          </p:cNvSpPr>
          <p:nvPr>
            <p:ph type="body" sz="quarter" idx="20"/>
          </p:nvPr>
        </p:nvSpPr>
        <p:spPr/>
        <p:txBody>
          <a:bodyPr/>
          <a:lstStyle/>
          <a:p>
            <a:pPr rtl="0"/>
            <a:r>
              <a:rPr lang="en-ZA" dirty="0"/>
              <a:t>Dairy farms &amp; Cattle Feed.</a:t>
            </a:r>
          </a:p>
        </p:txBody>
      </p:sp>
      <p:sp>
        <p:nvSpPr>
          <p:cNvPr id="7" name="Text Placeholder 6">
            <a:extLst>
              <a:ext uri="{FF2B5EF4-FFF2-40B4-BE49-F238E27FC236}">
                <a16:creationId xmlns:a16="http://schemas.microsoft.com/office/drawing/2014/main" id="{A938F1A8-AEA6-473B-9AF3-DA6DF3A50827}"/>
              </a:ext>
            </a:extLst>
          </p:cNvPr>
          <p:cNvSpPr>
            <a:spLocks noGrp="1"/>
          </p:cNvSpPr>
          <p:nvPr>
            <p:ph type="body" sz="quarter" idx="15"/>
          </p:nvPr>
        </p:nvSpPr>
        <p:spPr>
          <a:xfrm>
            <a:off x="9609481" y="4688111"/>
            <a:ext cx="2160588" cy="1131663"/>
          </a:xfrm>
        </p:spPr>
        <p:txBody>
          <a:bodyPr/>
          <a:lstStyle/>
          <a:p>
            <a:pPr rtl="0"/>
            <a:r>
              <a:rPr lang="en-US" dirty="0"/>
              <a:t>Dairy Farm in Israel Technology. </a:t>
            </a:r>
          </a:p>
          <a:p>
            <a:pPr rtl="0"/>
            <a:r>
              <a:rPr lang="en-US" dirty="0"/>
              <a:t>Special</a:t>
            </a:r>
            <a:r>
              <a:rPr lang="he-IL" dirty="0"/>
              <a:t> </a:t>
            </a:r>
            <a:r>
              <a:rPr lang="en-US" dirty="0"/>
              <a:t>Formula for raising milk yield.</a:t>
            </a:r>
            <a:endParaRPr lang="ru-RU" dirty="0"/>
          </a:p>
        </p:txBody>
      </p:sp>
      <p:sp>
        <p:nvSpPr>
          <p:cNvPr id="3" name="Slide Number Placeholder 2">
            <a:extLst>
              <a:ext uri="{FF2B5EF4-FFF2-40B4-BE49-F238E27FC236}">
                <a16:creationId xmlns:a16="http://schemas.microsoft.com/office/drawing/2014/main" id="{B2A7A116-BC28-4E39-B586-25212F9948F2}"/>
              </a:ext>
            </a:extLst>
          </p:cNvPr>
          <p:cNvSpPr>
            <a:spLocks noGrp="1"/>
          </p:cNvSpPr>
          <p:nvPr>
            <p:ph type="sldNum" sz="quarter" idx="11"/>
          </p:nvPr>
        </p:nvSpPr>
        <p:spPr/>
        <p:txBody>
          <a:bodyPr/>
          <a:lstStyle/>
          <a:p>
            <a:fld id="{19B51A1E-902D-48AF-9020-955120F399B6}" type="slidenum">
              <a:rPr lang="en-ZA" smtClean="0"/>
              <a:pPr/>
              <a:t>3</a:t>
            </a:fld>
            <a:endParaRPr lang="en-ZA" dirty="0"/>
          </a:p>
        </p:txBody>
      </p:sp>
      <p:pic>
        <p:nvPicPr>
          <p:cNvPr id="29" name="Picture Placeholder 28">
            <a:extLst>
              <a:ext uri="{FF2B5EF4-FFF2-40B4-BE49-F238E27FC236}">
                <a16:creationId xmlns:a16="http://schemas.microsoft.com/office/drawing/2014/main" id="{2062DF83-9CA7-40D2-9D66-4E8F9DAB5731}"/>
              </a:ext>
            </a:extLst>
          </p:cNvPr>
          <p:cNvPicPr>
            <a:picLocks noGrp="1" noChangeAspect="1"/>
          </p:cNvPicPr>
          <p:nvPr>
            <p:ph type="pic" sz="quarter" idx="28"/>
          </p:nvPr>
        </p:nvPicPr>
        <p:blipFill>
          <a:blip r:embed="rId2"/>
          <a:srcRect/>
          <a:stretch>
            <a:fillRect/>
          </a:stretch>
        </p:blipFill>
        <p:spPr/>
      </p:pic>
      <p:pic>
        <p:nvPicPr>
          <p:cNvPr id="72" name="Picture Placeholder 71">
            <a:extLst>
              <a:ext uri="{FF2B5EF4-FFF2-40B4-BE49-F238E27FC236}">
                <a16:creationId xmlns:a16="http://schemas.microsoft.com/office/drawing/2014/main" id="{B6D406FB-6864-4DCF-8E79-E687A8BAB164}"/>
              </a:ext>
            </a:extLst>
          </p:cNvPr>
          <p:cNvPicPr>
            <a:picLocks noGrp="1" noChangeAspect="1"/>
          </p:cNvPicPr>
          <p:nvPr>
            <p:ph type="pic" sz="quarter" idx="29"/>
          </p:nvPr>
        </p:nvPicPr>
        <p:blipFill>
          <a:blip r:embed="rId3"/>
          <a:srcRect/>
          <a:stretch>
            <a:fillRect/>
          </a:stretch>
        </p:blipFill>
        <p:spPr>
          <a:xfrm>
            <a:off x="5668962" y="2358091"/>
            <a:ext cx="854075" cy="854075"/>
          </a:xfrm>
        </p:spPr>
      </p:pic>
      <p:pic>
        <p:nvPicPr>
          <p:cNvPr id="80" name="Picture Placeholder 79">
            <a:extLst>
              <a:ext uri="{FF2B5EF4-FFF2-40B4-BE49-F238E27FC236}">
                <a16:creationId xmlns:a16="http://schemas.microsoft.com/office/drawing/2014/main" id="{381F84D5-7D28-4585-A1EA-11B476D7425C}"/>
              </a:ext>
            </a:extLst>
          </p:cNvPr>
          <p:cNvPicPr>
            <a:picLocks noGrp="1" noChangeAspect="1"/>
          </p:cNvPicPr>
          <p:nvPr>
            <p:ph type="pic" sz="quarter" idx="30"/>
          </p:nvPr>
        </p:nvPicPr>
        <p:blipFill>
          <a:blip r:embed="rId4"/>
          <a:srcRect/>
          <a:stretch>
            <a:fillRect/>
          </a:stretch>
        </p:blipFill>
        <p:spPr/>
      </p:pic>
      <p:pic>
        <p:nvPicPr>
          <p:cNvPr id="84" name="Picture Placeholder 83">
            <a:extLst>
              <a:ext uri="{FF2B5EF4-FFF2-40B4-BE49-F238E27FC236}">
                <a16:creationId xmlns:a16="http://schemas.microsoft.com/office/drawing/2014/main" id="{A38603CD-D05B-4E2B-A732-D66B5F83E363}"/>
              </a:ext>
            </a:extLst>
          </p:cNvPr>
          <p:cNvPicPr>
            <a:picLocks noGrp="1" noChangeAspect="1"/>
          </p:cNvPicPr>
          <p:nvPr>
            <p:ph type="pic" sz="quarter" idx="31"/>
          </p:nvPr>
        </p:nvPicPr>
        <p:blipFill>
          <a:blip r:embed="rId5"/>
          <a:srcRect/>
          <a:stretch>
            <a:fillRect/>
          </a:stretch>
        </p:blipFill>
        <p:spPr/>
      </p:pic>
      <p:pic>
        <p:nvPicPr>
          <p:cNvPr id="88" name="Picture Placeholder 87">
            <a:extLst>
              <a:ext uri="{FF2B5EF4-FFF2-40B4-BE49-F238E27FC236}">
                <a16:creationId xmlns:a16="http://schemas.microsoft.com/office/drawing/2014/main" id="{918CA11A-3B66-4C0B-A615-E387302D0342}"/>
              </a:ext>
            </a:extLst>
          </p:cNvPr>
          <p:cNvPicPr>
            <a:picLocks noGrp="1" noChangeAspect="1"/>
          </p:cNvPicPr>
          <p:nvPr>
            <p:ph type="pic" sz="quarter" idx="27"/>
          </p:nvPr>
        </p:nvPicPr>
        <p:blipFill>
          <a:blip r:embed="rId6"/>
          <a:srcRect/>
          <a:stretch>
            <a:fillRect/>
          </a:stretch>
        </p:blipFill>
        <p:spPr/>
      </p:pic>
    </p:spTree>
    <p:extLst>
      <p:ext uri="{BB962C8B-B14F-4D97-AF65-F5344CB8AC3E}">
        <p14:creationId xmlns:p14="http://schemas.microsoft.com/office/powerpoint/2010/main" val="373768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P spid="13" grpId="0" build="p"/>
      <p:bldP spid="9" grpId="0" build="p"/>
      <p:bldP spid="4" grpId="0" build="p"/>
      <p:bldP spid="5" grpId="0" build="p"/>
      <p:bldP spid="11" grpId="0" build="p"/>
      <p:bldP spid="6" grpId="0" build="p"/>
      <p:bldP spid="12" grpId="0" build="p"/>
      <p:bldP spid="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D215A-7D9D-4B71-81A1-3220FCFE316C}"/>
              </a:ext>
            </a:extLst>
          </p:cNvPr>
          <p:cNvSpPr>
            <a:spLocks noGrp="1"/>
          </p:cNvSpPr>
          <p:nvPr>
            <p:ph type="title"/>
          </p:nvPr>
        </p:nvSpPr>
        <p:spPr/>
        <p:txBody>
          <a:bodyPr/>
          <a:lstStyle/>
          <a:p>
            <a:r>
              <a:rPr lang="en-ZA" dirty="0"/>
              <a:t>Our Activity</a:t>
            </a:r>
          </a:p>
        </p:txBody>
      </p:sp>
      <p:sp>
        <p:nvSpPr>
          <p:cNvPr id="8" name="Text Placeholder 7">
            <a:extLst>
              <a:ext uri="{FF2B5EF4-FFF2-40B4-BE49-F238E27FC236}">
                <a16:creationId xmlns:a16="http://schemas.microsoft.com/office/drawing/2014/main" id="{E6971D8C-ECC5-4EDD-AC10-DDF4CA7E9DC3}"/>
              </a:ext>
            </a:extLst>
          </p:cNvPr>
          <p:cNvSpPr>
            <a:spLocks noGrp="1"/>
          </p:cNvSpPr>
          <p:nvPr>
            <p:ph type="body" sz="quarter" idx="16"/>
          </p:nvPr>
        </p:nvSpPr>
        <p:spPr/>
        <p:txBody>
          <a:bodyPr/>
          <a:lstStyle/>
          <a:p>
            <a:r>
              <a:rPr lang="en-ZA" dirty="0" err="1"/>
              <a:t>Agro</a:t>
            </a:r>
            <a:r>
              <a:rPr lang="en-ZA" dirty="0"/>
              <a:t> Tour to Israel</a:t>
            </a:r>
          </a:p>
        </p:txBody>
      </p:sp>
      <p:sp>
        <p:nvSpPr>
          <p:cNvPr id="13" name="Text Placeholder 12">
            <a:extLst>
              <a:ext uri="{FF2B5EF4-FFF2-40B4-BE49-F238E27FC236}">
                <a16:creationId xmlns:a16="http://schemas.microsoft.com/office/drawing/2014/main" id="{A6B0E616-411B-4401-BC87-821D72B9D614}"/>
              </a:ext>
            </a:extLst>
          </p:cNvPr>
          <p:cNvSpPr>
            <a:spLocks noGrp="1"/>
          </p:cNvSpPr>
          <p:nvPr>
            <p:ph type="body" sz="quarter" idx="21"/>
          </p:nvPr>
        </p:nvSpPr>
        <p:spPr/>
        <p:txBody>
          <a:bodyPr/>
          <a:lstStyle/>
          <a:p>
            <a:r>
              <a:rPr lang="en-US" dirty="0"/>
              <a:t>6 nights 5 days Agricultural Tourism in Israel</a:t>
            </a:r>
          </a:p>
        </p:txBody>
      </p:sp>
      <p:cxnSp>
        <p:nvCxnSpPr>
          <p:cNvPr id="75" name="Straight Connector 74" descr="First divider line on slide">
            <a:extLst>
              <a:ext uri="{FF2B5EF4-FFF2-40B4-BE49-F238E27FC236}">
                <a16:creationId xmlns:a16="http://schemas.microsoft.com/office/drawing/2014/main" id="{1D5BA55A-3253-4F3B-A32A-5A12ECE65A55}"/>
              </a:ext>
              <a:ext uri="{C183D7F6-B498-43B3-948B-1728B52AA6E4}">
                <adec:decorative xmlns:adec="http://schemas.microsoft.com/office/drawing/2017/decorative" val="1"/>
              </a:ext>
            </a:extLst>
          </p:cNvPr>
          <p:cNvCxnSpPr>
            <a:cxnSpLocks/>
          </p:cNvCxnSpPr>
          <p:nvPr/>
        </p:nvCxnSpPr>
        <p:spPr>
          <a:xfrm>
            <a:off x="2659047"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6E9F776-E542-4D93-851A-A3A10F6D2A7D}"/>
              </a:ext>
            </a:extLst>
          </p:cNvPr>
          <p:cNvSpPr>
            <a:spLocks noGrp="1"/>
          </p:cNvSpPr>
          <p:nvPr>
            <p:ph type="body" sz="quarter" idx="17"/>
          </p:nvPr>
        </p:nvSpPr>
        <p:spPr/>
        <p:txBody>
          <a:bodyPr/>
          <a:lstStyle/>
          <a:p>
            <a:r>
              <a:rPr lang="en-ZA" dirty="0"/>
              <a:t>Import \Export </a:t>
            </a:r>
          </a:p>
        </p:txBody>
      </p:sp>
      <p:sp>
        <p:nvSpPr>
          <p:cNvPr id="4" name="Text Placeholder 3">
            <a:extLst>
              <a:ext uri="{FF2B5EF4-FFF2-40B4-BE49-F238E27FC236}">
                <a16:creationId xmlns:a16="http://schemas.microsoft.com/office/drawing/2014/main" id="{79CEA89E-0B03-4727-AB47-73EA4E2DF948}"/>
              </a:ext>
            </a:extLst>
          </p:cNvPr>
          <p:cNvSpPr>
            <a:spLocks noGrp="1"/>
          </p:cNvSpPr>
          <p:nvPr>
            <p:ph type="body" sz="quarter" idx="12"/>
          </p:nvPr>
        </p:nvSpPr>
        <p:spPr/>
        <p:txBody>
          <a:bodyPr/>
          <a:lstStyle/>
          <a:p>
            <a:r>
              <a:rPr lang="it-IT" dirty="0"/>
              <a:t>Pomegranate, Avocado, Apple, Melon, Mango, Vanilla, Spices</a:t>
            </a:r>
          </a:p>
        </p:txBody>
      </p:sp>
      <p:cxnSp>
        <p:nvCxnSpPr>
          <p:cNvPr id="77" name="Straight Connector 76" descr="Second divider line on slide">
            <a:extLst>
              <a:ext uri="{FF2B5EF4-FFF2-40B4-BE49-F238E27FC236}">
                <a16:creationId xmlns:a16="http://schemas.microsoft.com/office/drawing/2014/main" id="{50250EBA-885D-4E6F-B841-92A9B8FBBB6F}"/>
              </a:ext>
              <a:ext uri="{C183D7F6-B498-43B3-948B-1728B52AA6E4}">
                <adec:decorative xmlns:adec="http://schemas.microsoft.com/office/drawing/2017/decorative" val="1"/>
              </a:ext>
            </a:extLst>
          </p:cNvPr>
          <p:cNvCxnSpPr>
            <a:cxnSpLocks/>
          </p:cNvCxnSpPr>
          <p:nvPr/>
        </p:nvCxnSpPr>
        <p:spPr>
          <a:xfrm>
            <a:off x="4953541"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CE222CAE-9234-4B0E-90FC-584C469313C6}"/>
              </a:ext>
            </a:extLst>
          </p:cNvPr>
          <p:cNvSpPr>
            <a:spLocks noGrp="1"/>
          </p:cNvSpPr>
          <p:nvPr>
            <p:ph type="body" sz="quarter" idx="18"/>
          </p:nvPr>
        </p:nvSpPr>
        <p:spPr/>
        <p:txBody>
          <a:bodyPr/>
          <a:lstStyle/>
          <a:p>
            <a:r>
              <a:rPr lang="en-ZA" dirty="0"/>
              <a:t>Research and development</a:t>
            </a:r>
          </a:p>
        </p:txBody>
      </p:sp>
      <p:sp>
        <p:nvSpPr>
          <p:cNvPr id="5" name="Text Placeholder 4">
            <a:extLst>
              <a:ext uri="{FF2B5EF4-FFF2-40B4-BE49-F238E27FC236}">
                <a16:creationId xmlns:a16="http://schemas.microsoft.com/office/drawing/2014/main" id="{C4F969E5-6F82-4658-A735-72D16DDDD1D8}"/>
              </a:ext>
            </a:extLst>
          </p:cNvPr>
          <p:cNvSpPr>
            <a:spLocks noGrp="1"/>
          </p:cNvSpPr>
          <p:nvPr>
            <p:ph type="body" sz="quarter" idx="13"/>
          </p:nvPr>
        </p:nvSpPr>
        <p:spPr/>
        <p:txBody>
          <a:bodyPr/>
          <a:lstStyle/>
          <a:p>
            <a:r>
              <a:rPr lang="en-US" dirty="0"/>
              <a:t>Research and development of Israeli and Indian varieties</a:t>
            </a:r>
          </a:p>
        </p:txBody>
      </p:sp>
      <p:pic>
        <p:nvPicPr>
          <p:cNvPr id="12" name="Picture Placeholder 11" descr="aerial image of trees, forest">
            <a:extLst>
              <a:ext uri="{FF2B5EF4-FFF2-40B4-BE49-F238E27FC236}">
                <a16:creationId xmlns:a16="http://schemas.microsoft.com/office/drawing/2014/main" id="{8DE8CF4E-7F06-3246-808D-A52256A2A35C}"/>
              </a:ext>
            </a:extLst>
          </p:cNvPr>
          <p:cNvPicPr>
            <a:picLocks noGrp="1" noChangeAspect="1"/>
          </p:cNvPicPr>
          <p:nvPr>
            <p:ph type="pic" sz="quarter" idx="25"/>
          </p:nvPr>
        </p:nvPicPr>
        <p:blipFill>
          <a:blip r:embed="rId2"/>
          <a:srcRect l="93" r="93"/>
          <a:stretch>
            <a:fillRect/>
          </a:stretch>
        </p:blipFill>
        <p:spPr/>
      </p:pic>
      <p:sp>
        <p:nvSpPr>
          <p:cNvPr id="3" name="Slide Number Placeholder 2">
            <a:extLst>
              <a:ext uri="{FF2B5EF4-FFF2-40B4-BE49-F238E27FC236}">
                <a16:creationId xmlns:a16="http://schemas.microsoft.com/office/drawing/2014/main" id="{B2A7A116-BC28-4E39-B586-25212F9948F2}"/>
              </a:ext>
            </a:extLst>
          </p:cNvPr>
          <p:cNvSpPr>
            <a:spLocks noGrp="1"/>
          </p:cNvSpPr>
          <p:nvPr>
            <p:ph type="sldNum" sz="quarter" idx="26"/>
          </p:nvPr>
        </p:nvSpPr>
        <p:spPr/>
        <p:txBody>
          <a:bodyPr/>
          <a:lstStyle/>
          <a:p>
            <a:fld id="{19B51A1E-902D-48AF-9020-955120F399B6}" type="slidenum">
              <a:rPr lang="en-ZA" smtClean="0"/>
              <a:pPr/>
              <a:t>4</a:t>
            </a:fld>
            <a:endParaRPr lang="en-ZA" dirty="0"/>
          </a:p>
        </p:txBody>
      </p:sp>
      <p:pic>
        <p:nvPicPr>
          <p:cNvPr id="18" name="Picture Placeholder 17">
            <a:extLst>
              <a:ext uri="{FF2B5EF4-FFF2-40B4-BE49-F238E27FC236}">
                <a16:creationId xmlns:a16="http://schemas.microsoft.com/office/drawing/2014/main" id="{FF77ECC8-3CFA-48DC-8B50-93C3DBB265FE}"/>
              </a:ext>
            </a:extLst>
          </p:cNvPr>
          <p:cNvPicPr>
            <a:picLocks noGrp="1" noChangeAspect="1"/>
          </p:cNvPicPr>
          <p:nvPr>
            <p:ph type="pic" sz="quarter" idx="27"/>
          </p:nvPr>
        </p:nvPicPr>
        <p:blipFill>
          <a:blip r:embed="rId3"/>
          <a:srcRect/>
          <a:stretch>
            <a:fillRect/>
          </a:stretch>
        </p:blipFill>
        <p:spPr/>
      </p:pic>
      <p:pic>
        <p:nvPicPr>
          <p:cNvPr id="20" name="Picture Placeholder 19">
            <a:extLst>
              <a:ext uri="{FF2B5EF4-FFF2-40B4-BE49-F238E27FC236}">
                <a16:creationId xmlns:a16="http://schemas.microsoft.com/office/drawing/2014/main" id="{F8124AFD-96D4-4AA3-ABC2-F92D9AB09067}"/>
              </a:ext>
            </a:extLst>
          </p:cNvPr>
          <p:cNvPicPr>
            <a:picLocks noGrp="1" noChangeAspect="1"/>
          </p:cNvPicPr>
          <p:nvPr>
            <p:ph type="pic" sz="quarter" idx="28"/>
          </p:nvPr>
        </p:nvPicPr>
        <p:blipFill>
          <a:blip r:embed="rId4"/>
          <a:srcRect/>
          <a:stretch>
            <a:fillRect/>
          </a:stretch>
        </p:blipFill>
        <p:spPr/>
      </p:pic>
      <p:pic>
        <p:nvPicPr>
          <p:cNvPr id="22" name="Picture Placeholder 21">
            <a:extLst>
              <a:ext uri="{FF2B5EF4-FFF2-40B4-BE49-F238E27FC236}">
                <a16:creationId xmlns:a16="http://schemas.microsoft.com/office/drawing/2014/main" id="{69EB778C-C29B-4435-BC71-7688E2429420}"/>
              </a:ext>
            </a:extLst>
          </p:cNvPr>
          <p:cNvPicPr>
            <a:picLocks noGrp="1" noChangeAspect="1"/>
          </p:cNvPicPr>
          <p:nvPr>
            <p:ph type="pic" sz="quarter" idx="29"/>
          </p:nvPr>
        </p:nvPicPr>
        <p:blipFill>
          <a:blip r:embed="rId5"/>
          <a:srcRect/>
          <a:stretch>
            <a:fillRect/>
          </a:stretch>
        </p:blipFill>
        <p:spPr/>
      </p:pic>
    </p:spTree>
    <p:extLst>
      <p:ext uri="{BB962C8B-B14F-4D97-AF65-F5344CB8AC3E}">
        <p14:creationId xmlns:p14="http://schemas.microsoft.com/office/powerpoint/2010/main" val="166836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P spid="13" grpId="0" build="p"/>
      <p:bldP spid="9" grpId="0" build="p"/>
      <p:bldP spid="4" grpId="0" build="p"/>
      <p:bldP spid="10" grpId="0" build="p"/>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a:extLst>
              <a:ext uri="{FF2B5EF4-FFF2-40B4-BE49-F238E27FC236}">
                <a16:creationId xmlns:a16="http://schemas.microsoft.com/office/drawing/2014/main" id="{2151EFFC-095B-48A5-97B0-795F14C0877D}"/>
              </a:ext>
            </a:extLst>
          </p:cNvPr>
          <p:cNvPicPr>
            <a:picLocks noGrp="1" noChangeAspect="1"/>
          </p:cNvPicPr>
          <p:nvPr>
            <p:ph idx="1"/>
          </p:nvPr>
        </p:nvPicPr>
        <p:blipFill>
          <a:blip r:embed="rId2"/>
          <a:stretch>
            <a:fillRect/>
          </a:stretch>
        </p:blipFill>
        <p:spPr>
          <a:xfrm>
            <a:off x="431800" y="952501"/>
            <a:ext cx="1562100" cy="1562100"/>
          </a:xfrm>
        </p:spPr>
      </p:pic>
      <p:sp>
        <p:nvSpPr>
          <p:cNvPr id="14" name="Title 13">
            <a:extLst>
              <a:ext uri="{FF2B5EF4-FFF2-40B4-BE49-F238E27FC236}">
                <a16:creationId xmlns:a16="http://schemas.microsoft.com/office/drawing/2014/main" id="{65EBCEFF-377B-494F-B811-CA3E6170C5DC}"/>
              </a:ext>
            </a:extLst>
          </p:cNvPr>
          <p:cNvSpPr>
            <a:spLocks noGrp="1"/>
          </p:cNvSpPr>
          <p:nvPr>
            <p:ph type="title"/>
          </p:nvPr>
        </p:nvSpPr>
        <p:spPr/>
        <p:txBody>
          <a:bodyPr/>
          <a:lstStyle/>
          <a:p>
            <a:r>
              <a:rPr lang="en-US" dirty="0"/>
              <a:t>Fruit orchards </a:t>
            </a:r>
          </a:p>
        </p:txBody>
      </p:sp>
      <p:sp>
        <p:nvSpPr>
          <p:cNvPr id="13" name="Slide Number Placeholder 12">
            <a:extLst>
              <a:ext uri="{FF2B5EF4-FFF2-40B4-BE49-F238E27FC236}">
                <a16:creationId xmlns:a16="http://schemas.microsoft.com/office/drawing/2014/main" id="{7F5D4D92-F672-448B-85E2-63D8954C4A87}"/>
              </a:ext>
            </a:extLst>
          </p:cNvPr>
          <p:cNvSpPr>
            <a:spLocks noGrp="1"/>
          </p:cNvSpPr>
          <p:nvPr>
            <p:ph type="sldNum" sz="quarter" idx="11"/>
          </p:nvPr>
        </p:nvSpPr>
        <p:spPr/>
        <p:txBody>
          <a:bodyPr/>
          <a:lstStyle/>
          <a:p>
            <a:fld id="{19B51A1E-902D-48AF-9020-955120F399B6}" type="slidenum">
              <a:rPr lang="en-ZA" smtClean="0"/>
              <a:pPr/>
              <a:t>5</a:t>
            </a:fld>
            <a:endParaRPr lang="en-ZA" dirty="0"/>
          </a:p>
        </p:txBody>
      </p:sp>
      <p:sp>
        <p:nvSpPr>
          <p:cNvPr id="17" name="Text Placeholder 16">
            <a:extLst>
              <a:ext uri="{FF2B5EF4-FFF2-40B4-BE49-F238E27FC236}">
                <a16:creationId xmlns:a16="http://schemas.microsoft.com/office/drawing/2014/main" id="{FA8B5F5E-8FEC-4CBA-9200-007E4A2435F9}"/>
              </a:ext>
            </a:extLst>
          </p:cNvPr>
          <p:cNvSpPr>
            <a:spLocks noGrp="1"/>
          </p:cNvSpPr>
          <p:nvPr>
            <p:ph type="body" sz="quarter" idx="13"/>
          </p:nvPr>
        </p:nvSpPr>
        <p:spPr/>
        <p:txBody>
          <a:bodyPr/>
          <a:lstStyle/>
          <a:p>
            <a:pPr marL="0" indent="0" algn="l" rtl="0">
              <a:buNone/>
            </a:pPr>
            <a:r>
              <a:rPr lang="en-US" sz="2400" b="1" dirty="0"/>
              <a:t>Pomegranate, Avocado, Apple, Melon, Mango and Field crops </a:t>
            </a:r>
            <a:endParaRPr lang="ru-RU" sz="2400" b="1" dirty="0"/>
          </a:p>
          <a:p>
            <a:pPr algn="l" rtl="0"/>
            <a:endParaRPr lang="he-IL" sz="2400" b="1" dirty="0"/>
          </a:p>
        </p:txBody>
      </p:sp>
      <p:pic>
        <p:nvPicPr>
          <p:cNvPr id="37" name="Picture Placeholder 36">
            <a:extLst>
              <a:ext uri="{FF2B5EF4-FFF2-40B4-BE49-F238E27FC236}">
                <a16:creationId xmlns:a16="http://schemas.microsoft.com/office/drawing/2014/main" id="{ADC47685-0A3A-4182-BB28-554BB9C2420B}"/>
              </a:ext>
            </a:extLst>
          </p:cNvPr>
          <p:cNvPicPr>
            <a:picLocks noGrp="1" noChangeAspect="1"/>
          </p:cNvPicPr>
          <p:nvPr>
            <p:ph type="pic" sz="quarter" idx="12"/>
          </p:nvPr>
        </p:nvPicPr>
        <p:blipFill>
          <a:blip r:embed="rId3"/>
          <a:srcRect t="15426" b="15426"/>
          <a:stretch>
            <a:fillRect/>
          </a:stretch>
        </p:blipFill>
        <p:spPr/>
      </p:pic>
    </p:spTree>
    <p:extLst>
      <p:ext uri="{BB962C8B-B14F-4D97-AF65-F5344CB8AC3E}">
        <p14:creationId xmlns:p14="http://schemas.microsoft.com/office/powerpoint/2010/main" val="2947889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6A7A848F-70E7-4F62-BF14-D5461D655D29}"/>
              </a:ext>
            </a:extLst>
          </p:cNvPr>
          <p:cNvPicPr>
            <a:picLocks noGrp="1" noChangeAspect="1"/>
          </p:cNvPicPr>
          <p:nvPr>
            <p:ph type="pic" sz="quarter" idx="12"/>
          </p:nvPr>
        </p:nvPicPr>
        <p:blipFill>
          <a:blip r:embed="rId2"/>
          <a:srcRect l="11903" r="11903"/>
          <a:stretch>
            <a:fillRect/>
          </a:stretch>
        </p:blipFill>
        <p:spPr/>
      </p:pic>
      <p:sp>
        <p:nvSpPr>
          <p:cNvPr id="7" name="Title 6">
            <a:extLst>
              <a:ext uri="{FF2B5EF4-FFF2-40B4-BE49-F238E27FC236}">
                <a16:creationId xmlns:a16="http://schemas.microsoft.com/office/drawing/2014/main" id="{6E911877-9F77-4629-86E3-E7002CB8023B}"/>
              </a:ext>
            </a:extLst>
          </p:cNvPr>
          <p:cNvSpPr>
            <a:spLocks noGrp="1"/>
          </p:cNvSpPr>
          <p:nvPr>
            <p:ph type="ctrTitle"/>
          </p:nvPr>
        </p:nvSpPr>
        <p:spPr>
          <a:xfrm>
            <a:off x="6095999" y="86714"/>
            <a:ext cx="6009287" cy="800192"/>
          </a:xfrm>
        </p:spPr>
        <p:txBody>
          <a:bodyPr/>
          <a:lstStyle/>
          <a:p>
            <a:pPr algn="l" rtl="0"/>
            <a:r>
              <a:rPr lang="en-US" dirty="0"/>
              <a:t>The Avocado </a:t>
            </a:r>
            <a:endParaRPr lang="he-IL" dirty="0"/>
          </a:p>
        </p:txBody>
      </p:sp>
      <p:sp>
        <p:nvSpPr>
          <p:cNvPr id="8" name="Subtitle 7">
            <a:extLst>
              <a:ext uri="{FF2B5EF4-FFF2-40B4-BE49-F238E27FC236}">
                <a16:creationId xmlns:a16="http://schemas.microsoft.com/office/drawing/2014/main" id="{064D8688-821E-4926-93D5-33D4135CFF33}"/>
              </a:ext>
            </a:extLst>
          </p:cNvPr>
          <p:cNvSpPr>
            <a:spLocks noGrp="1"/>
          </p:cNvSpPr>
          <p:nvPr>
            <p:ph type="subTitle" idx="1"/>
          </p:nvPr>
        </p:nvSpPr>
        <p:spPr>
          <a:xfrm>
            <a:off x="6095999" y="886905"/>
            <a:ext cx="6009287" cy="5809169"/>
          </a:xfrm>
        </p:spPr>
        <p:txBody>
          <a:bodyPr/>
          <a:lstStyle/>
          <a:p>
            <a:pPr algn="l" rtl="0"/>
            <a:r>
              <a:rPr lang="en-US" sz="2000" dirty="0"/>
              <a:t>Avocados are known internationally for their high vitamin content and versatility for use in different dishes. Avocado consumption has seen high growth in different world markets, given the trend to consume products with natural fat, increased knowledge of its properties and the perception that it is a healthy food. The greatest demand in the world market is for the Hass and </a:t>
            </a:r>
            <a:r>
              <a:rPr lang="en-US" sz="2000" dirty="0" err="1"/>
              <a:t>Fuerte</a:t>
            </a:r>
            <a:r>
              <a:rPr lang="en-US" sz="2000" dirty="0"/>
              <a:t> varieties.</a:t>
            </a:r>
          </a:p>
          <a:p>
            <a:pPr algn="l" rtl="0"/>
            <a:r>
              <a:rPr lang="en-US" sz="2000" dirty="0"/>
              <a:t>Demand for avocados is currently concentrated in developed countries. The United States and European markets are the largest consumers of this fruit, with average per capita consumption of 2.5 kg, and 0.56 kg respectively.</a:t>
            </a:r>
          </a:p>
          <a:p>
            <a:pPr algn="l" rtl="0"/>
            <a:r>
              <a:rPr lang="en-US" sz="2000" dirty="0"/>
              <a:t>It is estimated that total consumption of avocados in the United States reached 750,000 tons in 2013, with average annual growth (CAGR) of 9.2%, while consumption in the European region totaled 290,000 tons in the June 2013-May 2014 season.</a:t>
            </a:r>
          </a:p>
          <a:p>
            <a:pPr algn="l" rtl="0"/>
            <a:endParaRPr lang="he-IL" sz="2000" dirty="0"/>
          </a:p>
        </p:txBody>
      </p:sp>
      <p:sp>
        <p:nvSpPr>
          <p:cNvPr id="4" name="Slide Number Placeholder 3">
            <a:extLst>
              <a:ext uri="{FF2B5EF4-FFF2-40B4-BE49-F238E27FC236}">
                <a16:creationId xmlns:a16="http://schemas.microsoft.com/office/drawing/2014/main" id="{9B1CDCD1-1973-4154-985F-6CA81559E470}"/>
              </a:ext>
            </a:extLst>
          </p:cNvPr>
          <p:cNvSpPr>
            <a:spLocks noGrp="1"/>
          </p:cNvSpPr>
          <p:nvPr>
            <p:ph type="sldNum" sz="quarter" idx="14"/>
          </p:nvPr>
        </p:nvSpPr>
        <p:spPr/>
        <p:txBody>
          <a:bodyPr/>
          <a:lstStyle/>
          <a:p>
            <a:fld id="{19B51A1E-902D-48AF-9020-955120F399B6}" type="slidenum">
              <a:rPr lang="en-ZA" smtClean="0"/>
              <a:pPr/>
              <a:t>6</a:t>
            </a:fld>
            <a:endParaRPr lang="en-ZA" dirty="0"/>
          </a:p>
        </p:txBody>
      </p:sp>
    </p:spTree>
    <p:extLst>
      <p:ext uri="{BB962C8B-B14F-4D97-AF65-F5344CB8AC3E}">
        <p14:creationId xmlns:p14="http://schemas.microsoft.com/office/powerpoint/2010/main" val="1494827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E7229C-BFBA-49E8-9977-B4B6C71E0DC6}"/>
              </a:ext>
            </a:extLst>
          </p:cNvPr>
          <p:cNvSpPr>
            <a:spLocks noGrp="1"/>
          </p:cNvSpPr>
          <p:nvPr>
            <p:ph type="ctrTitle"/>
          </p:nvPr>
        </p:nvSpPr>
        <p:spPr>
          <a:xfrm>
            <a:off x="8610600" y="270810"/>
            <a:ext cx="3494685" cy="2005665"/>
          </a:xfrm>
        </p:spPr>
        <p:txBody>
          <a:bodyPr/>
          <a:lstStyle/>
          <a:p>
            <a:pPr algn="l" rtl="0"/>
            <a:r>
              <a:rPr lang="en-US" sz="2800" dirty="0"/>
              <a:t>Growing avocados around the world</a:t>
            </a:r>
            <a:endParaRPr lang="he-IL" sz="2800" dirty="0"/>
          </a:p>
        </p:txBody>
      </p:sp>
      <p:sp>
        <p:nvSpPr>
          <p:cNvPr id="4" name="Subtitle 3">
            <a:extLst>
              <a:ext uri="{FF2B5EF4-FFF2-40B4-BE49-F238E27FC236}">
                <a16:creationId xmlns:a16="http://schemas.microsoft.com/office/drawing/2014/main" id="{75D7EFAE-E45A-47D1-81E0-07D4E2827252}"/>
              </a:ext>
            </a:extLst>
          </p:cNvPr>
          <p:cNvSpPr>
            <a:spLocks noGrp="1"/>
          </p:cNvSpPr>
          <p:nvPr>
            <p:ph type="subTitle" idx="1"/>
          </p:nvPr>
        </p:nvSpPr>
        <p:spPr>
          <a:xfrm>
            <a:off x="86714" y="3952876"/>
            <a:ext cx="1971675" cy="1818422"/>
          </a:xfrm>
        </p:spPr>
        <p:txBody>
          <a:bodyPr/>
          <a:lstStyle/>
          <a:p>
            <a:pPr marL="342900" indent="-342900" algn="l" rtl="0">
              <a:buFont typeface="Arial" panose="020B0604020202020204" pitchFamily="34" charset="0"/>
              <a:buChar char="•"/>
            </a:pPr>
            <a:r>
              <a:rPr lang="en-US" dirty="0"/>
              <a:t>Mexico </a:t>
            </a:r>
          </a:p>
          <a:p>
            <a:pPr marL="342900" indent="-342900" algn="l" rtl="0">
              <a:buFont typeface="Arial" panose="020B0604020202020204" pitchFamily="34" charset="0"/>
              <a:buChar char="•"/>
            </a:pPr>
            <a:r>
              <a:rPr lang="en-US" dirty="0"/>
              <a:t>Israel</a:t>
            </a:r>
          </a:p>
          <a:p>
            <a:pPr marL="342900" indent="-342900" algn="l" rtl="0">
              <a:buFont typeface="Arial" panose="020B0604020202020204" pitchFamily="34" charset="0"/>
              <a:buChar char="•"/>
            </a:pPr>
            <a:r>
              <a:rPr lang="en-US" dirty="0"/>
              <a:t>Spain </a:t>
            </a:r>
          </a:p>
          <a:p>
            <a:pPr marL="342900" indent="-342900" algn="l" rtl="0">
              <a:buFont typeface="Arial" panose="020B0604020202020204" pitchFamily="34" charset="0"/>
              <a:buChar char="•"/>
            </a:pPr>
            <a:r>
              <a:rPr lang="en-US" dirty="0"/>
              <a:t>USA</a:t>
            </a:r>
            <a:endParaRPr lang="he-IL" dirty="0"/>
          </a:p>
        </p:txBody>
      </p:sp>
      <p:sp>
        <p:nvSpPr>
          <p:cNvPr id="5" name="Slide Number Placeholder 4">
            <a:extLst>
              <a:ext uri="{FF2B5EF4-FFF2-40B4-BE49-F238E27FC236}">
                <a16:creationId xmlns:a16="http://schemas.microsoft.com/office/drawing/2014/main" id="{C028C6B6-2185-498D-8D95-729B84D33915}"/>
              </a:ext>
            </a:extLst>
          </p:cNvPr>
          <p:cNvSpPr>
            <a:spLocks noGrp="1"/>
          </p:cNvSpPr>
          <p:nvPr>
            <p:ph type="sldNum" sz="quarter" idx="14"/>
          </p:nvPr>
        </p:nvSpPr>
        <p:spPr/>
        <p:txBody>
          <a:bodyPr/>
          <a:lstStyle/>
          <a:p>
            <a:fld id="{19B51A1E-902D-48AF-9020-955120F399B6}" type="slidenum">
              <a:rPr lang="en-ZA" smtClean="0"/>
              <a:pPr/>
              <a:t>7</a:t>
            </a:fld>
            <a:endParaRPr lang="en-ZA" dirty="0"/>
          </a:p>
        </p:txBody>
      </p:sp>
      <p:pic>
        <p:nvPicPr>
          <p:cNvPr id="20" name="Picture 19">
            <a:extLst>
              <a:ext uri="{FF2B5EF4-FFF2-40B4-BE49-F238E27FC236}">
                <a16:creationId xmlns:a16="http://schemas.microsoft.com/office/drawing/2014/main" id="{6C10668D-3339-453F-B58A-69C526F3DACF}"/>
              </a:ext>
            </a:extLst>
          </p:cNvPr>
          <p:cNvPicPr>
            <a:picLocks noChangeAspect="1"/>
          </p:cNvPicPr>
          <p:nvPr/>
        </p:nvPicPr>
        <p:blipFill>
          <a:blip r:embed="rId2"/>
          <a:stretch>
            <a:fillRect/>
          </a:stretch>
        </p:blipFill>
        <p:spPr>
          <a:xfrm>
            <a:off x="86714" y="86714"/>
            <a:ext cx="8438162" cy="3866162"/>
          </a:xfrm>
          <a:prstGeom prst="rect">
            <a:avLst/>
          </a:prstGeom>
        </p:spPr>
      </p:pic>
      <p:sp>
        <p:nvSpPr>
          <p:cNvPr id="21" name="Subtitle 3">
            <a:extLst>
              <a:ext uri="{FF2B5EF4-FFF2-40B4-BE49-F238E27FC236}">
                <a16:creationId xmlns:a16="http://schemas.microsoft.com/office/drawing/2014/main" id="{CD54A06E-8A88-4A16-8EF9-D739071C06A8}"/>
              </a:ext>
            </a:extLst>
          </p:cNvPr>
          <p:cNvSpPr txBox="1">
            <a:spLocks/>
          </p:cNvSpPr>
          <p:nvPr/>
        </p:nvSpPr>
        <p:spPr>
          <a:xfrm>
            <a:off x="2058389" y="3952876"/>
            <a:ext cx="2627911" cy="1818422"/>
          </a:xfrm>
          <a:prstGeom prst="rect">
            <a:avLst/>
          </a:prstGeom>
          <a:solidFill>
            <a:schemeClr val="bg1">
              <a:lumMod val="95000"/>
              <a:alpha val="80000"/>
            </a:schemeClr>
          </a:solidFill>
        </p:spPr>
        <p:txBody>
          <a:bodyPr vert="horz" lIns="288000" tIns="144000" rIns="432000" bIns="0" rtlCol="0">
            <a:noAutofit/>
          </a:bodyPr>
          <a:lstStyle>
            <a:lvl1pPr marL="0" indent="0" algn="r" defTabSz="914400" rtl="1" eaLnBrk="1" latinLnBrk="0" hangingPunct="1">
              <a:lnSpc>
                <a:spcPct val="90000"/>
              </a:lnSpc>
              <a:spcBef>
                <a:spcPts val="1000"/>
              </a:spcBef>
              <a:buFont typeface="Arial" panose="020B0604020202020204" pitchFamily="34" charset="0"/>
              <a:buNone/>
              <a:defRPr sz="21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rtl="0">
              <a:buFont typeface="Arial" panose="020B0604020202020204" pitchFamily="34" charset="0"/>
              <a:buChar char="•"/>
            </a:pPr>
            <a:r>
              <a:rPr lang="en-US" dirty="0"/>
              <a:t>Central Africa </a:t>
            </a:r>
          </a:p>
          <a:p>
            <a:pPr marL="342900" indent="-342900" algn="l" rtl="0">
              <a:buFont typeface="Arial" panose="020B0604020202020204" pitchFamily="34" charset="0"/>
              <a:buChar char="•"/>
            </a:pPr>
            <a:r>
              <a:rPr lang="en-US" dirty="0"/>
              <a:t>South Africa</a:t>
            </a:r>
          </a:p>
          <a:p>
            <a:pPr marL="342900" indent="-342900" algn="l" rtl="0">
              <a:buFont typeface="Arial" panose="020B0604020202020204" pitchFamily="34" charset="0"/>
              <a:buChar char="•"/>
            </a:pPr>
            <a:r>
              <a:rPr lang="en-US" dirty="0"/>
              <a:t>Australia </a:t>
            </a:r>
          </a:p>
          <a:p>
            <a:pPr marL="342900" indent="-342900" algn="l" rtl="0">
              <a:buFont typeface="Arial" panose="020B0604020202020204" pitchFamily="34" charset="0"/>
              <a:buChar char="•"/>
            </a:pPr>
            <a:r>
              <a:rPr lang="en-US" dirty="0"/>
              <a:t>China</a:t>
            </a:r>
            <a:endParaRPr lang="he-IL" dirty="0"/>
          </a:p>
        </p:txBody>
      </p:sp>
      <p:sp>
        <p:nvSpPr>
          <p:cNvPr id="22" name="Subtitle 3">
            <a:extLst>
              <a:ext uri="{FF2B5EF4-FFF2-40B4-BE49-F238E27FC236}">
                <a16:creationId xmlns:a16="http://schemas.microsoft.com/office/drawing/2014/main" id="{F2F4B194-192F-43AB-8CC6-7230A62E8B1F}"/>
              </a:ext>
            </a:extLst>
          </p:cNvPr>
          <p:cNvSpPr txBox="1">
            <a:spLocks/>
          </p:cNvSpPr>
          <p:nvPr/>
        </p:nvSpPr>
        <p:spPr>
          <a:xfrm>
            <a:off x="4686300" y="3952876"/>
            <a:ext cx="2627911" cy="1818422"/>
          </a:xfrm>
          <a:prstGeom prst="rect">
            <a:avLst/>
          </a:prstGeom>
          <a:solidFill>
            <a:schemeClr val="bg1">
              <a:lumMod val="95000"/>
              <a:alpha val="80000"/>
            </a:schemeClr>
          </a:solidFill>
        </p:spPr>
        <p:txBody>
          <a:bodyPr vert="horz" lIns="288000" tIns="144000" rIns="432000" bIns="0" rtlCol="0">
            <a:noAutofit/>
          </a:bodyPr>
          <a:lstStyle>
            <a:lvl1pPr marL="0" indent="0" algn="r" defTabSz="914400" rtl="1" eaLnBrk="1" latinLnBrk="0" hangingPunct="1">
              <a:lnSpc>
                <a:spcPct val="90000"/>
              </a:lnSpc>
              <a:spcBef>
                <a:spcPts val="1000"/>
              </a:spcBef>
              <a:buFont typeface="Arial" panose="020B0604020202020204" pitchFamily="34" charset="0"/>
              <a:buNone/>
              <a:defRPr sz="21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rtl="0">
              <a:buFont typeface="Arial" panose="020B0604020202020204" pitchFamily="34" charset="0"/>
              <a:buChar char="•"/>
            </a:pPr>
            <a:r>
              <a:rPr lang="en-US" dirty="0"/>
              <a:t>Latin America</a:t>
            </a:r>
            <a:endParaRPr lang="he-IL" dirty="0"/>
          </a:p>
        </p:txBody>
      </p:sp>
    </p:spTree>
    <p:extLst>
      <p:ext uri="{BB962C8B-B14F-4D97-AF65-F5344CB8AC3E}">
        <p14:creationId xmlns:p14="http://schemas.microsoft.com/office/powerpoint/2010/main" val="1046212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A90F25C-CAEE-4BCA-B232-8610EDBAF3FE}"/>
              </a:ext>
            </a:extLst>
          </p:cNvPr>
          <p:cNvPicPr>
            <a:picLocks noGrp="1" noChangeAspect="1"/>
          </p:cNvPicPr>
          <p:nvPr>
            <p:ph type="pic" sz="quarter" idx="12"/>
          </p:nvPr>
        </p:nvPicPr>
        <p:blipFill>
          <a:blip r:embed="rId2"/>
          <a:srcRect l="34203" r="34203"/>
          <a:stretch>
            <a:fillRect/>
          </a:stretch>
        </p:blipFill>
        <p:spPr>
          <a:xfrm>
            <a:off x="87313" y="87313"/>
            <a:ext cx="3179762" cy="6683375"/>
          </a:xfrm>
        </p:spPr>
      </p:pic>
      <p:sp>
        <p:nvSpPr>
          <p:cNvPr id="3" name="Title 2">
            <a:extLst>
              <a:ext uri="{FF2B5EF4-FFF2-40B4-BE49-F238E27FC236}">
                <a16:creationId xmlns:a16="http://schemas.microsoft.com/office/drawing/2014/main" id="{EF760660-EE0E-4B0E-B5AB-E11697C99E2E}"/>
              </a:ext>
            </a:extLst>
          </p:cNvPr>
          <p:cNvSpPr>
            <a:spLocks noGrp="1"/>
          </p:cNvSpPr>
          <p:nvPr>
            <p:ph type="ctrTitle"/>
          </p:nvPr>
        </p:nvSpPr>
        <p:spPr>
          <a:xfrm>
            <a:off x="3267075" y="86714"/>
            <a:ext cx="8838211" cy="800192"/>
          </a:xfrm>
        </p:spPr>
        <p:txBody>
          <a:bodyPr/>
          <a:lstStyle/>
          <a:p>
            <a:pPr algn="l" rtl="0"/>
            <a:r>
              <a:rPr lang="en-US" sz="2400" dirty="0"/>
              <a:t>Avocado number of varieties, the varieties grown in Israel:</a:t>
            </a:r>
            <a:endParaRPr lang="he-IL" sz="2400" dirty="0"/>
          </a:p>
        </p:txBody>
      </p:sp>
      <p:sp>
        <p:nvSpPr>
          <p:cNvPr id="4" name="Subtitle 3">
            <a:extLst>
              <a:ext uri="{FF2B5EF4-FFF2-40B4-BE49-F238E27FC236}">
                <a16:creationId xmlns:a16="http://schemas.microsoft.com/office/drawing/2014/main" id="{04091FA5-6028-4501-991A-9593DE0C5952}"/>
              </a:ext>
            </a:extLst>
          </p:cNvPr>
          <p:cNvSpPr>
            <a:spLocks noGrp="1"/>
          </p:cNvSpPr>
          <p:nvPr>
            <p:ph type="subTitle" idx="1"/>
          </p:nvPr>
        </p:nvSpPr>
        <p:spPr>
          <a:xfrm>
            <a:off x="3343275" y="886906"/>
            <a:ext cx="8762011" cy="5971094"/>
          </a:xfrm>
        </p:spPr>
        <p:txBody>
          <a:bodyPr/>
          <a:lstStyle/>
          <a:p>
            <a:pPr algn="l" rtl="0"/>
            <a:r>
              <a:rPr lang="en-US" dirty="0"/>
              <a:t>Avocado number of varieties, the varieties grown in Israel:</a:t>
            </a:r>
          </a:p>
          <a:p>
            <a:pPr marL="457200" lvl="0" indent="-457200" algn="l" rtl="0">
              <a:buFont typeface="+mj-lt"/>
              <a:buAutoNum type="arabicPeriod"/>
            </a:pPr>
            <a:r>
              <a:rPr lang="en-US" b="1" dirty="0"/>
              <a:t>Ettinger,</a:t>
            </a:r>
            <a:r>
              <a:rPr lang="en-US" dirty="0"/>
              <a:t> a large preliminary strain smooth and shiny shell.</a:t>
            </a:r>
          </a:p>
          <a:p>
            <a:pPr marL="457200" lvl="0" indent="-457200" algn="l" rtl="0">
              <a:buFont typeface="+mj-lt"/>
              <a:buAutoNum type="arabicPeriod"/>
            </a:pPr>
            <a:r>
              <a:rPr lang="en-US" b="1" dirty="0"/>
              <a:t>Puerta,</a:t>
            </a:r>
            <a:r>
              <a:rPr lang="en-US" dirty="0"/>
              <a:t> a mid-season variety, rugged, more than Agassi.</a:t>
            </a:r>
          </a:p>
          <a:p>
            <a:pPr marL="457200" lvl="0" indent="-457200" algn="l" rtl="0">
              <a:buFont typeface="+mj-lt"/>
              <a:buAutoNum type="arabicPeriod"/>
            </a:pPr>
            <a:r>
              <a:rPr lang="en-US" b="1" dirty="0"/>
              <a:t>Haas</a:t>
            </a:r>
            <a:r>
              <a:rPr lang="en-US" dirty="0"/>
              <a:t>, species second half of the harvest season, with a nutty flavor. Very rough bark, scaly, and ripe fruit turns black.</a:t>
            </a:r>
          </a:p>
          <a:p>
            <a:pPr marL="457200" lvl="0" indent="-457200" algn="l" rtl="0">
              <a:buFont typeface="+mj-lt"/>
              <a:buAutoNum type="arabicPeriod"/>
            </a:pPr>
            <a:r>
              <a:rPr lang="en-US" b="1" dirty="0"/>
              <a:t>Pinkerton,</a:t>
            </a:r>
            <a:r>
              <a:rPr lang="en-US" dirty="0"/>
              <a:t> a mid-season variety, rough and dark green in color, common in the plantations of the Jordan Valley.</a:t>
            </a:r>
          </a:p>
          <a:p>
            <a:pPr marL="457200" lvl="0" indent="-457200" algn="l" rtl="0">
              <a:buFont typeface="+mj-lt"/>
              <a:buAutoNum type="arabicPeriod"/>
            </a:pPr>
            <a:r>
              <a:rPr lang="en-US" b="1" dirty="0"/>
              <a:t>Galilee, </a:t>
            </a:r>
            <a:r>
              <a:rPr lang="en-US" dirty="0"/>
              <a:t> ripens end of August. Narrow, elongated shape. In 2009, the Council recommended that the plants do not buy the fruit before the official season because then fails to mature properly.</a:t>
            </a:r>
          </a:p>
          <a:p>
            <a:pPr marL="457200" lvl="0" indent="-457200" algn="l" rtl="0">
              <a:buFont typeface="+mj-lt"/>
              <a:buAutoNum type="arabicPeriod"/>
            </a:pPr>
            <a:r>
              <a:rPr lang="en-US" b="1" dirty="0" err="1"/>
              <a:t>Nabala</a:t>
            </a:r>
            <a:r>
              <a:rPr lang="en-US" dirty="0"/>
              <a:t> vein, late-season varieties, and large round ball. Enter Reed lasts all summer on trees and irrigation regime is right to keep it on the tree until September.</a:t>
            </a:r>
          </a:p>
          <a:p>
            <a:pPr algn="l" rtl="0"/>
            <a:endParaRPr lang="he-IL" dirty="0"/>
          </a:p>
        </p:txBody>
      </p:sp>
      <p:sp>
        <p:nvSpPr>
          <p:cNvPr id="5" name="Slide Number Placeholder 4">
            <a:extLst>
              <a:ext uri="{FF2B5EF4-FFF2-40B4-BE49-F238E27FC236}">
                <a16:creationId xmlns:a16="http://schemas.microsoft.com/office/drawing/2014/main" id="{A1926C2A-3040-4254-ADA8-DB4D1C9B4380}"/>
              </a:ext>
            </a:extLst>
          </p:cNvPr>
          <p:cNvSpPr>
            <a:spLocks noGrp="1"/>
          </p:cNvSpPr>
          <p:nvPr>
            <p:ph type="sldNum" sz="quarter" idx="14"/>
          </p:nvPr>
        </p:nvSpPr>
        <p:spPr/>
        <p:txBody>
          <a:bodyPr/>
          <a:lstStyle/>
          <a:p>
            <a:fld id="{19B51A1E-902D-48AF-9020-955120F399B6}" type="slidenum">
              <a:rPr lang="en-ZA" smtClean="0"/>
              <a:pPr/>
              <a:t>8</a:t>
            </a:fld>
            <a:endParaRPr lang="en-ZA" dirty="0"/>
          </a:p>
        </p:txBody>
      </p:sp>
    </p:spTree>
    <p:extLst>
      <p:ext uri="{BB962C8B-B14F-4D97-AF65-F5344CB8AC3E}">
        <p14:creationId xmlns:p14="http://schemas.microsoft.com/office/powerpoint/2010/main" val="1769534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012ACA52-E601-42A7-B6BE-04C58C020120}"/>
              </a:ext>
            </a:extLst>
          </p:cNvPr>
          <p:cNvGraphicFramePr>
            <a:graphicFrameLocks noGrp="1"/>
          </p:cNvGraphicFramePr>
          <p:nvPr>
            <p:ph idx="1"/>
            <p:extLst>
              <p:ext uri="{D42A27DB-BD31-4B8C-83A1-F6EECF244321}">
                <p14:modId xmlns:p14="http://schemas.microsoft.com/office/powerpoint/2010/main" val="699320563"/>
              </p:ext>
            </p:extLst>
          </p:nvPr>
        </p:nvGraphicFramePr>
        <p:xfrm>
          <a:off x="352427" y="1295399"/>
          <a:ext cx="11575942" cy="4859794"/>
        </p:xfrm>
        <a:graphic>
          <a:graphicData uri="http://schemas.openxmlformats.org/drawingml/2006/table">
            <a:tbl>
              <a:tblPr firstRow="1" firstCol="1" bandRow="1">
                <a:tableStyleId>{69012ECD-51FC-41F1-AA8D-1B2483CD663E}</a:tableStyleId>
              </a:tblPr>
              <a:tblGrid>
                <a:gridCol w="966496">
                  <a:extLst>
                    <a:ext uri="{9D8B030D-6E8A-4147-A177-3AD203B41FA5}">
                      <a16:colId xmlns:a16="http://schemas.microsoft.com/office/drawing/2014/main" val="1803443274"/>
                    </a:ext>
                  </a:extLst>
                </a:gridCol>
                <a:gridCol w="2557756">
                  <a:extLst>
                    <a:ext uri="{9D8B030D-6E8A-4147-A177-3AD203B41FA5}">
                      <a16:colId xmlns:a16="http://schemas.microsoft.com/office/drawing/2014/main" val="1053011915"/>
                    </a:ext>
                  </a:extLst>
                </a:gridCol>
                <a:gridCol w="2652099">
                  <a:extLst>
                    <a:ext uri="{9D8B030D-6E8A-4147-A177-3AD203B41FA5}">
                      <a16:colId xmlns:a16="http://schemas.microsoft.com/office/drawing/2014/main" val="668661460"/>
                    </a:ext>
                  </a:extLst>
                </a:gridCol>
                <a:gridCol w="2174093">
                  <a:extLst>
                    <a:ext uri="{9D8B030D-6E8A-4147-A177-3AD203B41FA5}">
                      <a16:colId xmlns:a16="http://schemas.microsoft.com/office/drawing/2014/main" val="1347749665"/>
                    </a:ext>
                  </a:extLst>
                </a:gridCol>
                <a:gridCol w="3225498">
                  <a:extLst>
                    <a:ext uri="{9D8B030D-6E8A-4147-A177-3AD203B41FA5}">
                      <a16:colId xmlns:a16="http://schemas.microsoft.com/office/drawing/2014/main" val="2027198793"/>
                    </a:ext>
                  </a:extLst>
                </a:gridCol>
              </a:tblGrid>
              <a:tr h="1075024">
                <a:tc>
                  <a:txBody>
                    <a:bodyPr/>
                    <a:lstStyle/>
                    <a:p>
                      <a:pPr algn="ctr">
                        <a:lnSpc>
                          <a:spcPct val="115000"/>
                        </a:lnSpc>
                        <a:spcAft>
                          <a:spcPts val="0"/>
                        </a:spcAft>
                      </a:pPr>
                      <a:r>
                        <a:rPr lang="en-US" sz="1800" dirty="0">
                          <a:effectLst/>
                        </a:rPr>
                        <a:t>Year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dirty="0">
                          <a:effectLst/>
                        </a:rPr>
                        <a:t>Harvest in MT per Acre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a:effectLst/>
                        </a:rPr>
                        <a:t>Quantity for 25 Acre (MT)</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a:effectLst/>
                        </a:rPr>
                        <a:t>Average of market price per MT (assumed)</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a:effectLst/>
                        </a:rPr>
                        <a:t>Total Income in INR</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31248007"/>
                  </a:ext>
                </a:extLst>
              </a:tr>
              <a:tr h="344070">
                <a:tc>
                  <a:txBody>
                    <a:bodyPr/>
                    <a:lstStyle/>
                    <a:p>
                      <a:pPr algn="ctr">
                        <a:lnSpc>
                          <a:spcPct val="115000"/>
                        </a:lnSpc>
                        <a:spcAft>
                          <a:spcPts val="0"/>
                        </a:spcAft>
                      </a:pPr>
                      <a:r>
                        <a:rPr lang="en-US" sz="1800">
                          <a:effectLst/>
                        </a:rPr>
                        <a:t>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dirty="0">
                          <a:effectLst/>
                        </a:rPr>
                        <a:t>0</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a:effectLst/>
                        </a:rPr>
                        <a:t>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a:effectLst/>
                        </a:rPr>
                        <a:t>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a:effectLst/>
                        </a:rPr>
                        <a:t>------------</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71250826"/>
                  </a:ext>
                </a:extLst>
              </a:tr>
              <a:tr h="344070">
                <a:tc>
                  <a:txBody>
                    <a:bodyPr/>
                    <a:lstStyle/>
                    <a:p>
                      <a:pPr algn="ctr">
                        <a:lnSpc>
                          <a:spcPct val="115000"/>
                        </a:lnSpc>
                        <a:spcAft>
                          <a:spcPts val="0"/>
                        </a:spcAft>
                      </a:pPr>
                      <a:r>
                        <a:rPr lang="en-US" sz="1800">
                          <a:effectLst/>
                        </a:rPr>
                        <a:t>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a:effectLst/>
                        </a:rPr>
                        <a:t>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dirty="0">
                          <a:effectLst/>
                        </a:rPr>
                        <a:t>0</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a:effectLst/>
                        </a:rPr>
                        <a:t>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a:effectLst/>
                        </a:rPr>
                        <a:t>-----------</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07947729"/>
                  </a:ext>
                </a:extLst>
              </a:tr>
              <a:tr h="344070">
                <a:tc>
                  <a:txBody>
                    <a:bodyPr/>
                    <a:lstStyle/>
                    <a:p>
                      <a:pPr algn="ctr">
                        <a:lnSpc>
                          <a:spcPct val="115000"/>
                        </a:lnSpc>
                        <a:spcAft>
                          <a:spcPts val="0"/>
                        </a:spcAft>
                      </a:pPr>
                      <a:r>
                        <a:rPr lang="en-US" sz="1800">
                          <a:effectLst/>
                        </a:rPr>
                        <a:t>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a:effectLst/>
                        </a:rPr>
                        <a:t>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a:effectLst/>
                        </a:rPr>
                        <a:t>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a:effectLst/>
                        </a:rPr>
                        <a:t>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a:effectLst/>
                        </a:rPr>
                        <a:t>-----------</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81809112"/>
                  </a:ext>
                </a:extLst>
              </a:tr>
              <a:tr h="344070">
                <a:tc>
                  <a:txBody>
                    <a:bodyPr/>
                    <a:lstStyle/>
                    <a:p>
                      <a:pPr algn="ctr">
                        <a:lnSpc>
                          <a:spcPct val="115000"/>
                        </a:lnSpc>
                        <a:spcAft>
                          <a:spcPts val="0"/>
                        </a:spcAft>
                      </a:pPr>
                      <a:r>
                        <a:rPr lang="en-US" sz="1800">
                          <a:effectLst/>
                        </a:rPr>
                        <a:t>3</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a:effectLst/>
                        </a:rPr>
                        <a:t>4</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dirty="0">
                          <a:effectLst/>
                        </a:rPr>
                        <a:t>100</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dirty="0">
                          <a:effectLst/>
                        </a:rPr>
                        <a:t>1,800 / - USD</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dirty="0">
                          <a:effectLst/>
                        </a:rPr>
                        <a:t>180,000 / - USD</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00086300"/>
                  </a:ext>
                </a:extLst>
              </a:tr>
              <a:tr h="344070">
                <a:tc>
                  <a:txBody>
                    <a:bodyPr/>
                    <a:lstStyle/>
                    <a:p>
                      <a:pPr algn="ctr">
                        <a:lnSpc>
                          <a:spcPct val="115000"/>
                        </a:lnSpc>
                        <a:spcAft>
                          <a:spcPts val="0"/>
                        </a:spcAft>
                      </a:pPr>
                      <a:r>
                        <a:rPr lang="en-US" sz="1800">
                          <a:effectLst/>
                        </a:rPr>
                        <a:t>4</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a:effectLst/>
                        </a:rPr>
                        <a:t>6</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dirty="0">
                          <a:effectLst/>
                        </a:rPr>
                        <a:t>200</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dirty="0">
                          <a:effectLst/>
                        </a:rPr>
                        <a:t>1,800 / - USD</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dirty="0">
                          <a:effectLst/>
                        </a:rPr>
                        <a:t>360,000 / - USD</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39045619"/>
                  </a:ext>
                </a:extLst>
              </a:tr>
              <a:tr h="344070">
                <a:tc>
                  <a:txBody>
                    <a:bodyPr/>
                    <a:lstStyle/>
                    <a:p>
                      <a:pPr algn="ctr">
                        <a:lnSpc>
                          <a:spcPct val="115000"/>
                        </a:lnSpc>
                        <a:spcAft>
                          <a:spcPts val="0"/>
                        </a:spcAft>
                      </a:pPr>
                      <a:r>
                        <a:rPr lang="en-US" sz="1800">
                          <a:effectLst/>
                        </a:rPr>
                        <a:t>5</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a:effectLst/>
                        </a:rPr>
                        <a:t>12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a:effectLst/>
                        </a:rPr>
                        <a:t>300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dirty="0">
                          <a:effectLst/>
                        </a:rPr>
                        <a:t>1,800 / - USD</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dirty="0">
                          <a:effectLst/>
                        </a:rPr>
                        <a:t>540,000 / - USD</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82682521"/>
                  </a:ext>
                </a:extLst>
              </a:tr>
              <a:tr h="344070">
                <a:tc>
                  <a:txBody>
                    <a:bodyPr/>
                    <a:lstStyle/>
                    <a:p>
                      <a:pPr algn="ctr">
                        <a:lnSpc>
                          <a:spcPct val="115000"/>
                        </a:lnSpc>
                        <a:spcAft>
                          <a:spcPts val="0"/>
                        </a:spcAft>
                      </a:pPr>
                      <a:r>
                        <a:rPr lang="en-US" sz="1800">
                          <a:effectLst/>
                        </a:rPr>
                        <a:t>6</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a:effectLst/>
                        </a:rPr>
                        <a:t>12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a:effectLst/>
                        </a:rPr>
                        <a:t>300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dirty="0">
                          <a:effectLst/>
                        </a:rPr>
                        <a:t>1,800 / - USD</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dirty="0">
                          <a:effectLst/>
                        </a:rPr>
                        <a:t>540,000 / - USD</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065802806"/>
                  </a:ext>
                </a:extLst>
              </a:tr>
              <a:tr h="344070">
                <a:tc>
                  <a:txBody>
                    <a:bodyPr/>
                    <a:lstStyle/>
                    <a:p>
                      <a:pPr algn="ctr">
                        <a:lnSpc>
                          <a:spcPct val="115000"/>
                        </a:lnSpc>
                        <a:spcAft>
                          <a:spcPts val="0"/>
                        </a:spcAft>
                      </a:pPr>
                      <a:r>
                        <a:rPr lang="en-US" sz="1800">
                          <a:effectLst/>
                        </a:rPr>
                        <a:t>7</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a:effectLst/>
                        </a:rPr>
                        <a:t>12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a:effectLst/>
                        </a:rPr>
                        <a:t>300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dirty="0">
                          <a:effectLst/>
                        </a:rPr>
                        <a:t>1,800 / - USD</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dirty="0">
                          <a:effectLst/>
                        </a:rPr>
                        <a:t>540,000 / - USD</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600039604"/>
                  </a:ext>
                </a:extLst>
              </a:tr>
              <a:tr h="344070">
                <a:tc>
                  <a:txBody>
                    <a:bodyPr/>
                    <a:lstStyle/>
                    <a:p>
                      <a:pPr algn="ctr">
                        <a:lnSpc>
                          <a:spcPct val="115000"/>
                        </a:lnSpc>
                        <a:spcAft>
                          <a:spcPts val="0"/>
                        </a:spcAft>
                      </a:pPr>
                      <a:r>
                        <a:rPr lang="en-US" sz="1800">
                          <a:effectLst/>
                        </a:rPr>
                        <a:t>8</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a:effectLst/>
                        </a:rPr>
                        <a:t>12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a:effectLst/>
                        </a:rPr>
                        <a:t>300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dirty="0">
                          <a:effectLst/>
                        </a:rPr>
                        <a:t>1,800 / - USD</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dirty="0">
                          <a:effectLst/>
                        </a:rPr>
                        <a:t>540,000 / - USD</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23368834"/>
                  </a:ext>
                </a:extLst>
              </a:tr>
              <a:tr h="344070">
                <a:tc>
                  <a:txBody>
                    <a:bodyPr/>
                    <a:lstStyle/>
                    <a:p>
                      <a:pPr algn="ctr">
                        <a:lnSpc>
                          <a:spcPct val="115000"/>
                        </a:lnSpc>
                        <a:spcAft>
                          <a:spcPts val="0"/>
                        </a:spcAft>
                      </a:pPr>
                      <a:r>
                        <a:rPr lang="en-US" sz="1800">
                          <a:effectLst/>
                        </a:rPr>
                        <a:t>9</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a:effectLst/>
                        </a:rPr>
                        <a:t>12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a:effectLst/>
                        </a:rPr>
                        <a:t>300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dirty="0">
                          <a:effectLst/>
                        </a:rPr>
                        <a:t>1,800 / - USD</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dirty="0">
                          <a:effectLst/>
                        </a:rPr>
                        <a:t>540,000 / - USD</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84152623"/>
                  </a:ext>
                </a:extLst>
              </a:tr>
              <a:tr h="344070">
                <a:tc>
                  <a:txBody>
                    <a:bodyPr/>
                    <a:lstStyle/>
                    <a:p>
                      <a:pPr algn="ctr">
                        <a:lnSpc>
                          <a:spcPct val="115000"/>
                        </a:lnSpc>
                        <a:spcAft>
                          <a:spcPts val="0"/>
                        </a:spcAft>
                      </a:pPr>
                      <a:r>
                        <a:rPr lang="en-US" sz="1800">
                          <a:effectLst/>
                        </a:rPr>
                        <a:t>10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a:effectLst/>
                        </a:rPr>
                        <a:t>12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a:effectLst/>
                        </a:rPr>
                        <a:t>300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dirty="0">
                          <a:effectLst/>
                        </a:rPr>
                        <a:t>1,800 / </a:t>
                      </a:r>
                      <a:r>
                        <a:rPr lang="en-US" sz="1800">
                          <a:effectLst/>
                        </a:rPr>
                        <a:t>- USD</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800" dirty="0">
                          <a:effectLst/>
                        </a:rPr>
                        <a:t>540,000 / - USD</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2961385"/>
                  </a:ext>
                </a:extLst>
              </a:tr>
            </a:tbl>
          </a:graphicData>
        </a:graphic>
      </p:graphicFrame>
      <p:sp>
        <p:nvSpPr>
          <p:cNvPr id="6" name="Title 5">
            <a:extLst>
              <a:ext uri="{FF2B5EF4-FFF2-40B4-BE49-F238E27FC236}">
                <a16:creationId xmlns:a16="http://schemas.microsoft.com/office/drawing/2014/main" id="{19BEE38C-D21B-4E07-BBEE-B3EA713507EA}"/>
              </a:ext>
            </a:extLst>
          </p:cNvPr>
          <p:cNvSpPr>
            <a:spLocks noGrp="1"/>
          </p:cNvSpPr>
          <p:nvPr>
            <p:ph type="title"/>
          </p:nvPr>
        </p:nvSpPr>
        <p:spPr/>
        <p:txBody>
          <a:bodyPr/>
          <a:lstStyle/>
          <a:p>
            <a:pPr algn="ctr"/>
            <a:r>
              <a:rPr lang="en-US" dirty="0"/>
              <a:t>Table of Total gorse income in 25 acres in INR</a:t>
            </a:r>
            <a:endParaRPr lang="he-IL" dirty="0"/>
          </a:p>
        </p:txBody>
      </p:sp>
      <p:sp>
        <p:nvSpPr>
          <p:cNvPr id="5" name="Slide Number Placeholder 4">
            <a:extLst>
              <a:ext uri="{FF2B5EF4-FFF2-40B4-BE49-F238E27FC236}">
                <a16:creationId xmlns:a16="http://schemas.microsoft.com/office/drawing/2014/main" id="{1B11EC0C-E751-4F31-834C-8E198609FD2B}"/>
              </a:ext>
            </a:extLst>
          </p:cNvPr>
          <p:cNvSpPr>
            <a:spLocks noGrp="1"/>
          </p:cNvSpPr>
          <p:nvPr>
            <p:ph type="sldNum" sz="quarter" idx="11"/>
          </p:nvPr>
        </p:nvSpPr>
        <p:spPr/>
        <p:txBody>
          <a:bodyPr/>
          <a:lstStyle/>
          <a:p>
            <a:fld id="{19B51A1E-902D-48AF-9020-955120F399B6}" type="slidenum">
              <a:rPr lang="en-ZA" smtClean="0"/>
              <a:pPr/>
              <a:t>9</a:t>
            </a:fld>
            <a:endParaRPr lang="en-ZA" dirty="0"/>
          </a:p>
        </p:txBody>
      </p:sp>
    </p:spTree>
    <p:extLst>
      <p:ext uri="{BB962C8B-B14F-4D97-AF65-F5344CB8AC3E}">
        <p14:creationId xmlns:p14="http://schemas.microsoft.com/office/powerpoint/2010/main" val="578795164"/>
      </p:ext>
    </p:extLst>
  </p:cSld>
  <p:clrMapOvr>
    <a:masterClrMapping/>
  </p:clrMapOvr>
</p:sld>
</file>

<file path=ppt/theme/theme1.xml><?xml version="1.0" encoding="utf-8"?>
<a:theme xmlns:a="http://schemas.openxmlformats.org/drawingml/2006/main" name="Office Theme">
  <a:themeElements>
    <a:clrScheme name="Great Pitch Decks - Environment">
      <a:dk1>
        <a:sysClr val="windowText" lastClr="000000"/>
      </a:dk1>
      <a:lt1>
        <a:sysClr val="window" lastClr="FFFFFF"/>
      </a:lt1>
      <a:dk2>
        <a:srgbClr val="375C1E"/>
      </a:dk2>
      <a:lt2>
        <a:srgbClr val="E2DFCC"/>
      </a:lt2>
      <a:accent1>
        <a:srgbClr val="9ACB39"/>
      </a:accent1>
      <a:accent2>
        <a:srgbClr val="64C24A"/>
      </a:accent2>
      <a:accent3>
        <a:srgbClr val="297D53"/>
      </a:accent3>
      <a:accent4>
        <a:srgbClr val="FECF3F"/>
      </a:accent4>
      <a:accent5>
        <a:srgbClr val="F99D40"/>
      </a:accent5>
      <a:accent6>
        <a:srgbClr val="715C21"/>
      </a:accent6>
      <a:hlink>
        <a:srgbClr val="63A537"/>
      </a:hlink>
      <a:folHlink>
        <a:srgbClr val="63A537"/>
      </a:folHlink>
    </a:clrScheme>
    <a:fontScheme name="Custom 143">
      <a:majorFont>
        <a:latin typeface="Rockwel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200" dirty="0" smtClean="0">
            <a:solidFill>
              <a:schemeClr val="tx1">
                <a:lumMod val="75000"/>
                <a:lumOff val="25000"/>
              </a:schemeClr>
            </a:solidFill>
            <a:latin typeface="+mn-lt"/>
          </a:defRPr>
        </a:defPPr>
      </a:lstStyle>
    </a:txDef>
  </a:objectDefaults>
  <a:extraClrSchemeLst/>
  <a:extLst>
    <a:ext uri="{05A4C25C-085E-4340-85A3-A5531E510DB2}">
      <thm15:themeFamily xmlns:thm15="http://schemas.microsoft.com/office/thememl/2012/main" name="Environment Pitch Deck_02_SB - v5" id="{F63FE430-5644-4F05-849D-C9CB6428E269}" vid="{60A773A0-1B43-4916-B129-DBAB878CC78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63763D-4CF4-47FA-AEFD-CB6B011C2E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C2DC042-4EA3-46C1-9734-DD129AB95369}">
  <ds:schemaRef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6dc4bcd6-49db-4c07-9060-8acfc67cef9f"/>
    <ds:schemaRef ds:uri="http://schemas.microsoft.com/office/2006/documentManagement/types"/>
    <ds:schemaRef ds:uri="http://schemas.microsoft.com/office/infopath/2007/PartnerControls"/>
    <ds:schemaRef ds:uri="fb0879af-3eba-417a-a55a-ffe6dcd6ca77"/>
    <ds:schemaRef ds:uri="http://www.w3.org/XML/1998/namespace"/>
    <ds:schemaRef ds:uri="http://purl.org/dc/dcmitype/"/>
  </ds:schemaRefs>
</ds:datastoreItem>
</file>

<file path=customXml/itemProps3.xml><?xml version="1.0" encoding="utf-8"?>
<ds:datastoreItem xmlns:ds="http://schemas.openxmlformats.org/officeDocument/2006/customXml" ds:itemID="{61F002D0-04DD-4C91-8A7F-B6785BDED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2352</Words>
  <Application>Microsoft Office PowerPoint</Application>
  <PresentationFormat>Widescreen</PresentationFormat>
  <Paragraphs>540</Paragraphs>
  <Slides>22</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Arial</vt:lpstr>
      <vt:lpstr>Bell MT</vt:lpstr>
      <vt:lpstr>Calibri</vt:lpstr>
      <vt:lpstr>Calibri Light</vt:lpstr>
      <vt:lpstr>Cambria</vt:lpstr>
      <vt:lpstr>Constantia</vt:lpstr>
      <vt:lpstr>Rockwell</vt:lpstr>
      <vt:lpstr>Tahoma</vt:lpstr>
      <vt:lpstr>Times New Roman</vt:lpstr>
      <vt:lpstr>Wingdings</vt:lpstr>
      <vt:lpstr>Office Theme</vt:lpstr>
      <vt:lpstr>    Agriculture</vt:lpstr>
      <vt:lpstr>About Us</vt:lpstr>
      <vt:lpstr>Our Activity</vt:lpstr>
      <vt:lpstr>Our Activity</vt:lpstr>
      <vt:lpstr>Fruit orchards </vt:lpstr>
      <vt:lpstr>The Avocado </vt:lpstr>
      <vt:lpstr>Growing avocados around the world</vt:lpstr>
      <vt:lpstr>Avocado number of varieties, the varieties grown in Israel:</vt:lpstr>
      <vt:lpstr>Table of Total gorse income in 25 acres in INR</vt:lpstr>
      <vt:lpstr>Expenses calculation for Avocado (cost per acre)  Minimum project 25 acre (10Hectare), 240 tree per acre </vt:lpstr>
      <vt:lpstr>The Pomegranate </vt:lpstr>
      <vt:lpstr>Our Pomegranate project in JAT, Maharashtra</vt:lpstr>
      <vt:lpstr>Table of Total gorse income in 25 acres</vt:lpstr>
      <vt:lpstr>Expenses calculation for Pomegranate per Acre Minimum project 25 acre (10 Hectare) 300 tree per acre</vt:lpstr>
      <vt:lpstr>Pomegranate in India today </vt:lpstr>
      <vt:lpstr>Business Model</vt:lpstr>
      <vt:lpstr>HYDROPONIC - NFT SYSTEM </vt:lpstr>
      <vt:lpstr>Advantages  The leading technique as an optimal growing method is hydroponics, growing plants directly in water or alternatively in a detached substrate without using any soil at all! No soil is needed Water remains in the system and can be reused - significant water savings. Nutrition and fertilizer levels can be controlled - lower fertilization costs. There is no ecological and environmental pollution due to the controlled system. Stable and high yields Pest and disease treatment are simpler compared to soil growth due to container mobility.  No damage from dangerous pesticides.  Weaknesses  Hydroponic growing systems are sensitive to power failure. The pumps that provide the nutritional solution to plants need to be turned on. During a power outage there is a danger of rapid drying of the plant roots. High initial expenditure compared to growing land. </vt:lpstr>
      <vt:lpstr>The Greenhouse</vt:lpstr>
      <vt:lpstr>PowerPoint Presentation</vt:lpstr>
      <vt:lpstr>Our Team</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2020-02-16T12:01:19Z</dcterms:created>
  <dcterms:modified xsi:type="dcterms:W3CDTF">2020-07-27T10:41:48Z</dcterms:modified>
</cp:coreProperties>
</file>